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media/image8.jpg" ContentType="image/png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media/image48.jpg" ContentType="image/png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8" r:id="rId30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00"/>
    <a:srgbClr val="CCFF33"/>
    <a:srgbClr val="66FFCC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711" autoAdjust="0"/>
    <p:restoredTop sz="94660"/>
  </p:normalViewPr>
  <p:slideViewPr>
    <p:cSldViewPr snapToGrid="0">
      <p:cViewPr varScale="1">
        <p:scale>
          <a:sx n="129" d="100"/>
          <a:sy n="129" d="100"/>
        </p:scale>
        <p:origin x="33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8E4841-66E5-4007-8C48-36DA489105C1}" type="datetimeFigureOut">
              <a:rPr lang="fr-FR" smtClean="0"/>
              <a:t>22/01/2020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22F410-41AA-429B-B771-83AB97FD2CC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13910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B84FD2B-173E-4D0C-BFEC-7785943A3C5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EE692DF9-C424-4F73-B543-29B341A371D5}" type="slidenum">
              <a:t>2</a:t>
            </a:fld>
            <a:endParaRPr lang="fr-FR"/>
          </a:p>
        </p:txBody>
      </p:sp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10D360C-519D-42FC-874C-E39C25D92C11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5A1AF1F-275C-475D-88CF-BB1A8DA3A393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BC1EACC-1DC9-404A-9842-A3AC44BEAD1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37482211-703C-4192-BD4F-549E2389EAD3}" type="slidenum">
              <a:t>11</a:t>
            </a:fld>
            <a:endParaRPr lang="fr-FR"/>
          </a:p>
        </p:txBody>
      </p:sp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D215558-ED35-4AFE-8C4F-3457A4DB9C0A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9854633-0C92-48F6-A0A6-350E47043FEC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66B840E-F3B8-4123-BDFD-21209AD4EC6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8A770F0A-152B-4B9F-BCEF-FE3F6B4853F8}" type="slidenum">
              <a:t>12</a:t>
            </a:fld>
            <a:endParaRPr lang="fr-FR"/>
          </a:p>
        </p:txBody>
      </p:sp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8FD8660-C192-4295-A73B-CCB573A3CAE7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5227AAF-0731-482E-86C8-C5CB2E999640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B8CF60E-99A7-4909-BDE0-2FCA847CDF6E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875434CD-2E76-47DD-9D8A-5103C27E4CAF}" type="slidenum">
              <a:t>13</a:t>
            </a:fld>
            <a:endParaRPr lang="fr-FR"/>
          </a:p>
        </p:txBody>
      </p:sp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6FE4312-F42F-4098-90E3-CB13FC98C83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C53465E9-A377-42F0-9F14-F4C8DAE5C83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9165447-4DBC-4869-8987-D4C1DB737A8A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1DE30AAA-C657-4F44-874D-D46507659B4B}" type="slidenum">
              <a:t>14</a:t>
            </a:fld>
            <a:endParaRPr lang="fr-FR"/>
          </a:p>
        </p:txBody>
      </p:sp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220AE06-EACE-4AD3-B210-C553333B10EF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A478F00-0FFB-43B4-9E9C-8538AC6743B0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EFD42F0-8266-470C-A840-DEF94ED21A15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14C8B37E-0874-482B-BEC0-5681E0728315}" type="slidenum">
              <a:t>15</a:t>
            </a:fld>
            <a:endParaRPr lang="fr-FR"/>
          </a:p>
        </p:txBody>
      </p:sp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D98EFB2-F51A-44D2-81FC-43FD3B84BA8D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C2956CD4-02ED-456A-BE84-16A563FCE7D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03B6699-6F33-466A-BC32-6672CCC7F3BA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09173638-194E-471E-A972-BFDE59053110}" type="slidenum">
              <a:t>16</a:t>
            </a:fld>
            <a:endParaRPr lang="fr-FR"/>
          </a:p>
        </p:txBody>
      </p:sp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81A34D8-70DD-4A8A-B01C-97D05A18C616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CB0AC913-7F76-4E12-8FC9-732D543232A3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E5245CC-2BA6-4B7B-B5DA-C4CB5B3DA9B3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FA5EBFE6-11F8-4966-9B38-193ACD2054A9}" type="slidenum">
              <a:t>17</a:t>
            </a:fld>
            <a:endParaRPr lang="fr-FR"/>
          </a:p>
        </p:txBody>
      </p:sp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382EBC8-5EA8-4976-B40D-A67B47EF40BE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1588F23-CB4B-46A4-A01C-2012BFE858F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3D7D245-F9C4-45CB-B1C0-24B7A7CBFDE7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288BE485-F823-46C7-9BCC-E41073DEEF92}" type="slidenum">
              <a:t>18</a:t>
            </a:fld>
            <a:endParaRPr lang="fr-FR"/>
          </a:p>
        </p:txBody>
      </p:sp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58DE27D-BC85-4087-BF06-486D5ED677CF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56850E9-03A0-4040-8840-6522B555D237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F92E4BE-0DF9-4C40-A3BC-064A485118E5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5DAD878E-F734-4404-B7B8-E06A3562ABE7}" type="slidenum">
              <a:t>19</a:t>
            </a:fld>
            <a:endParaRPr lang="fr-FR"/>
          </a:p>
        </p:txBody>
      </p:sp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5C5A5C1-71F2-4AC2-9EFF-E22EC3D4F899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417E2A13-E196-4107-B5F4-2CFEE1D6ED67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E33ED3E-CA8B-4514-8315-DA1D745B2F89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6CB44315-4420-4C27-821D-0425EFDAD412}" type="slidenum">
              <a:t>20</a:t>
            </a:fld>
            <a:endParaRPr lang="fr-FR"/>
          </a:p>
        </p:txBody>
      </p:sp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890C72DC-3A9B-4BCE-8034-7995CEB112D6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C0BEEC5-FC44-453F-B8D0-DFBEAEB12626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D72B0DA-7215-41B6-B529-2357D55C09A0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4C3FE0F0-3142-40EB-A436-DEADB01D5632}" type="slidenum">
              <a:t>3</a:t>
            </a:fld>
            <a:endParaRPr lang="fr-FR"/>
          </a:p>
        </p:txBody>
      </p:sp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67F135A-EB42-40C2-84EA-AADFA147043D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8FEB63D-1FA2-45C5-8F56-FCD3A7C4EE0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5120558-C8F5-4676-9419-8F017421D8F0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D3F144FC-AF71-4DDA-9233-FDA38638E601}" type="slidenum">
              <a:t>21</a:t>
            </a:fld>
            <a:endParaRPr lang="fr-FR"/>
          </a:p>
        </p:txBody>
      </p:sp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B5410DF-CF83-4FC6-8CD7-12EEC3068821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52AD5114-9EF1-4596-98B3-35CB9F4D5E6C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5A4F2D7-592B-42E7-A582-7325213277C5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F095D336-AEB9-4BA6-A293-55EA3B40FDFF}" type="slidenum">
              <a:t>22</a:t>
            </a:fld>
            <a:endParaRPr lang="fr-FR"/>
          </a:p>
        </p:txBody>
      </p:sp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31F2C5F-0DA2-4617-A5C2-C4D07D4C5C88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FB8D9F6-4AD3-4C95-9AAC-EEB01088C37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2819F79-4C9B-433E-950C-965374FEC6CF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C1FD2D44-C8EC-4569-ACF6-0A3431C5C568}" type="slidenum">
              <a:t>23</a:t>
            </a:fld>
            <a:endParaRPr lang="fr-FR"/>
          </a:p>
        </p:txBody>
      </p:sp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17A95E8-A2B8-4BB1-B7FF-4E1EA5DF07A9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CC5EEB35-2D1B-4E26-B5B9-02F94E070F2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CC0E9AA-D8EE-4296-AE4A-B3B986EA2665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85E15395-C79A-4C39-972F-5694D4FEA0BE}" type="slidenum">
              <a:t>24</a:t>
            </a:fld>
            <a:endParaRPr lang="fr-FR"/>
          </a:p>
        </p:txBody>
      </p:sp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43BE0BD-B60C-4FDD-A098-3A19C33EC65A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C70491B2-8378-448B-962A-75C7CE9AA210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F3B01A7-E932-426B-945E-7090083958E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4E311204-562A-4778-A293-697441DCB068}" type="slidenum">
              <a:t>25</a:t>
            </a:fld>
            <a:endParaRPr lang="fr-FR"/>
          </a:p>
        </p:txBody>
      </p:sp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E4739C0-DD47-4487-B27C-C179B8911A5D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20BB7A66-5494-4971-B2C5-8CFB5B920FA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AD9C06E-EF8B-49EA-9029-C837CBD08F50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1717A810-DE42-45DF-AE93-7713608171CF}" type="slidenum">
              <a:t>26</a:t>
            </a:fld>
            <a:endParaRPr lang="fr-FR"/>
          </a:p>
        </p:txBody>
      </p:sp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84AAD47-61EA-4A6C-B44F-776C1AFF0593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5FE1D16C-C3F6-423B-BD09-401A74B35D13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52D6235-CC53-4845-94EC-6800B04EBA5E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D83458B5-86BF-46FA-A55F-9A5065AD6B46}" type="slidenum">
              <a:t>27</a:t>
            </a:fld>
            <a:endParaRPr lang="fr-FR"/>
          </a:p>
        </p:txBody>
      </p:sp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75DCB25-1B26-4CBD-8398-9552299F987E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0BDF034-C33A-4363-B515-AFF706F87D1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4D49C4F-2D8A-4989-8476-66C950EED864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3F0CCC19-F4E9-4D0D-905B-9CC6A6189B65}" type="slidenum">
              <a:t>28</a:t>
            </a:fld>
            <a:endParaRPr lang="fr-FR"/>
          </a:p>
        </p:txBody>
      </p:sp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9155E5C-4A4A-4576-917B-0084626466E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55BFC704-31EC-4430-AFF9-92B13358A5F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93BCF3E-BABD-451E-863E-E8BF56902D09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4348BC77-7987-4868-9F3C-38EC2F113B45}" type="slidenum">
              <a:t>4</a:t>
            </a:fld>
            <a:endParaRPr lang="fr-FR"/>
          </a:p>
        </p:txBody>
      </p:sp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1494433-885D-4B5C-AF98-5B3E712BC18F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F398410A-C1F5-4A8F-962B-84C3B84FE085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5B73725-936B-4758-B8B8-FD1A285CE5A3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8172685A-B08B-44E6-A6ED-2891A45E9EA0}" type="slidenum">
              <a:t>5</a:t>
            </a:fld>
            <a:endParaRPr lang="fr-FR"/>
          </a:p>
        </p:txBody>
      </p:sp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EE744C1-089C-4A50-AC20-517DA9E2E7C6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E5279FE-DD6C-4A0F-8F50-BC103DEE56B3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F9C91FF-6369-4C83-98AA-39A481EF9BB6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F6C61F23-36DC-4A38-9230-FDC432AB2A45}" type="slidenum">
              <a:t>6</a:t>
            </a:fld>
            <a:endParaRPr lang="fr-FR"/>
          </a:p>
        </p:txBody>
      </p:sp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9246C55-FC16-4653-8861-B0F12240BED0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8B22E0C-122E-4397-8278-F626A63C86C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5EC6E67-8AB0-408A-9B2D-B28096040C04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F0276675-CA49-4626-ABB7-C72DE67F658A}" type="slidenum">
              <a:t>7</a:t>
            </a:fld>
            <a:endParaRPr lang="fr-FR"/>
          </a:p>
        </p:txBody>
      </p:sp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9A33494-F8E5-4608-B603-512D4EEE098E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2926308-AD6B-46F1-BBBD-A3DCADCD1595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708EB4B-7EB8-4294-9E31-24F12A6B2CA1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22D6CBD9-E6A2-4A81-9C2D-27211B1B5FED}" type="slidenum">
              <a:t>8</a:t>
            </a:fld>
            <a:endParaRPr lang="fr-FR"/>
          </a:p>
        </p:txBody>
      </p:sp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8D44DEFC-7138-4406-B4D9-28BFF5030F64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F3E2A54-D1BE-4061-9696-903A68FFE94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87E248C-4742-439B-96B8-DC97040B3A25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9E66C546-FC41-4A6B-BF8D-A487A7DAEC25}" type="slidenum">
              <a:t>9</a:t>
            </a:fld>
            <a:endParaRPr lang="fr-FR"/>
          </a:p>
        </p:txBody>
      </p:sp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84D02C21-BEB2-41D3-8F2D-013FF43732D9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3535279-3D97-4093-BE93-07DD9DF37AB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A76A7A-360B-4041-8664-890846BE407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5A194C9F-A25D-4E16-B0A1-FDF77A283017}" type="slidenum">
              <a:t>10</a:t>
            </a:fld>
            <a:endParaRPr lang="fr-FR"/>
          </a:p>
        </p:txBody>
      </p:sp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8344E94-0881-484D-9BD6-DD9518642AAF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41F6A2BF-82CB-451A-B428-22ECCAA41255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B45E12-9BDC-4681-BD63-65940C3D3C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5D1A65A8-0DA0-47DD-A043-7FDA6BAC7D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97FF97C-A08B-4490-AE19-9377079938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CFAE7-FE40-427B-A81D-43E54FB4E5AB}" type="datetimeFigureOut">
              <a:rPr lang="fr-FR" smtClean="0"/>
              <a:t>22/01/2020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014A027-58DE-4C52-8539-69EBBEFB48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43DEDA2-C040-4397-87C7-930AAB2899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20FBC-D9F1-44EA-BD16-342ECC7B947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421058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3A056C-E5F8-414F-B38D-EC4F17AD6F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16FB957-F3DB-4CF6-A88A-ED08666524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709E89E-2C52-4568-A413-3B66B56DBD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CFAE7-FE40-427B-A81D-43E54FB4E5AB}" type="datetimeFigureOut">
              <a:rPr lang="fr-FR" smtClean="0"/>
              <a:t>22/01/2020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D53BD6-478B-4EA3-9AE9-3679BFD4D6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3FEB26F-2429-4053-A825-5FC2D81388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20FBC-D9F1-44EA-BD16-342ECC7B947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149272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2C7BA5C8-5ED5-4BFF-90BD-5353FC0DA6A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E8B7812E-A495-41B5-8A5F-A4C36AA1E8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A1A5D90-F6ED-4A0A-92E4-22ADC9189A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CFAE7-FE40-427B-A81D-43E54FB4E5AB}" type="datetimeFigureOut">
              <a:rPr lang="fr-FR" smtClean="0"/>
              <a:t>22/01/2020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DD44EA8-6BC3-4380-93EF-E33717358F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4570B3-FB26-4BB4-B904-0ED4B8BBCE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20FBC-D9F1-44EA-BD16-342ECC7B947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68375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78AE1DD-2895-4C28-B433-AD663F3660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C6B5029-EC55-435E-8E0C-20C2A81472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AF06FAB-27A6-4CF0-BE2B-E12B03B842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CFAE7-FE40-427B-A81D-43E54FB4E5AB}" type="datetimeFigureOut">
              <a:rPr lang="fr-FR" smtClean="0"/>
              <a:t>22/01/2020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96967CE-8F54-4058-8D3D-CC9FA4C4BE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AD3C697-4160-4F59-97C2-0E9D7BE58A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20FBC-D9F1-44EA-BD16-342ECC7B947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431975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7A002A6-E024-4280-B7CA-B095D34719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5476691-AA0B-41D2-8802-F0D345FC18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AD230E1-1866-4D2E-AB72-FA89023592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CFAE7-FE40-427B-A81D-43E54FB4E5AB}" type="datetimeFigureOut">
              <a:rPr lang="fr-FR" smtClean="0"/>
              <a:t>22/01/2020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D74BC8D-D538-422D-9D9F-0565E39086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47B9091-298B-4EDB-8187-BC5B34343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20FBC-D9F1-44EA-BD16-342ECC7B947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22262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9D916A8-F5A3-43DE-9262-F04FBF540E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B59DE15-4D56-413A-A06F-5AE5D069DA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356CA9F-ED74-49F0-8D58-3A84615E4C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491057C-DD6F-4B2E-8F27-3C13D350F5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CFAE7-FE40-427B-A81D-43E54FB4E5AB}" type="datetimeFigureOut">
              <a:rPr lang="fr-FR" smtClean="0"/>
              <a:t>22/01/2020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7AFE304-311E-451D-855F-A188B389F7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269B41F-E8B1-4F53-A017-19DEC4D878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20FBC-D9F1-44EA-BD16-342ECC7B947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73843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7EBF450-32F3-4951-BD54-588A6B83B6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865F3DD-8A0D-4FE0-A7CE-F3E93DE5F7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968038F-73F2-4A48-BBEB-E5F848EA96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1B4BFD38-E11F-402A-8E0C-47079679DF0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98EDB7A-30AF-408B-816B-7B4C382A9D3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FE942F43-F631-410A-99FA-AD85F4EE70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CFAE7-FE40-427B-A81D-43E54FB4E5AB}" type="datetimeFigureOut">
              <a:rPr lang="fr-FR" smtClean="0"/>
              <a:t>22/01/2020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73FA819F-079E-4E15-BCD1-E3DF7CC6EB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16F05F49-3141-49B9-9F09-E8F9E5652D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20FBC-D9F1-44EA-BD16-342ECC7B947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65969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1B891-3538-4E2B-A6C0-DD10961E1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8F37FBDD-44A4-41E0-B9C8-5A73D13C67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CFAE7-FE40-427B-A81D-43E54FB4E5AB}" type="datetimeFigureOut">
              <a:rPr lang="fr-FR" smtClean="0"/>
              <a:t>22/01/2020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BD4D636-5435-4DCA-BE98-1C7BD27AAA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705A8FAA-5CA9-48BF-912A-76B7F8B22C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20FBC-D9F1-44EA-BD16-342ECC7B947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34758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0681B56B-07BB-4D2D-8C91-8AE8A9A468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CFAE7-FE40-427B-A81D-43E54FB4E5AB}" type="datetimeFigureOut">
              <a:rPr lang="fr-FR" smtClean="0"/>
              <a:t>22/01/2020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CADACC69-EF10-48C0-A84B-107099C71E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E560E4D-BB6F-4BDB-AD27-6A5BC60813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20FBC-D9F1-44EA-BD16-342ECC7B947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04550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4EEF643-9262-47E9-83D1-D9F4E0FE09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5829BDA-92E0-403A-80DB-64F8131E64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9E2CCCB-7757-4A9E-8DC8-A543150814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F7EE50-07B2-45A6-BDF1-CAE2E432D7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CFAE7-FE40-427B-A81D-43E54FB4E5AB}" type="datetimeFigureOut">
              <a:rPr lang="fr-FR" smtClean="0"/>
              <a:t>22/01/2020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A56327F-D043-4F63-8127-7DFC7B81E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E20BA67-67E4-4AD4-ACAC-D4C209BA37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20FBC-D9F1-44EA-BD16-342ECC7B947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591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16844A-C391-49FD-96BF-E39FACF6BC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9703FE20-2C8F-4873-984F-B2848A7BD58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C42DD9C-1294-4E8C-9604-F3A97489D1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5A10F1B-CCE7-4BFF-A0C5-5C22A78B98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CFAE7-FE40-427B-A81D-43E54FB4E5AB}" type="datetimeFigureOut">
              <a:rPr lang="fr-FR" smtClean="0"/>
              <a:t>22/01/2020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5ACD87B-842B-4837-A921-67AF31D1E9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3BAE676-42FB-4EB6-B1CC-319B720FDC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20FBC-D9F1-44EA-BD16-342ECC7B947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737628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F78BE73D-F7F3-4DD5-A800-7B59982EDA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6FDFC5B-8B4C-4055-8AFD-D21893D7B8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CCFE47F-F23D-4A32-BD09-A61EECB1A9E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CCFAE7-FE40-427B-A81D-43E54FB4E5AB}" type="datetimeFigureOut">
              <a:rPr lang="fr-FR" smtClean="0"/>
              <a:t>22/01/2020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E73E834-143A-4001-87BF-EDA570BC19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66C3B69-9338-4A07-A08F-59FA6DDB80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820FBC-D9F1-44EA-BD16-342ECC7B947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34522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gif"/><Relationship Id="rId4" Type="http://schemas.openxmlformats.org/officeDocument/2006/relationships/image" Target="../media/image19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gif"/><Relationship Id="rId4" Type="http://schemas.openxmlformats.org/officeDocument/2006/relationships/image" Target="../media/image21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jpeg"/><Relationship Id="rId4" Type="http://schemas.openxmlformats.org/officeDocument/2006/relationships/image" Target="../media/image23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g"/><Relationship Id="rId4" Type="http://schemas.openxmlformats.org/officeDocument/2006/relationships/image" Target="../media/image25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jpg"/><Relationship Id="rId4" Type="http://schemas.openxmlformats.org/officeDocument/2006/relationships/image" Target="../media/image27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png"/><Relationship Id="rId4" Type="http://schemas.openxmlformats.org/officeDocument/2006/relationships/image" Target="../media/image29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gif"/><Relationship Id="rId4" Type="http://schemas.openxmlformats.org/officeDocument/2006/relationships/image" Target="../media/image33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gif"/><Relationship Id="rId4" Type="http://schemas.openxmlformats.org/officeDocument/2006/relationships/image" Target="../media/image35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png"/><Relationship Id="rId4" Type="http://schemas.openxmlformats.org/officeDocument/2006/relationships/image" Target="../media/image37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gi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jpeg"/><Relationship Id="rId4" Type="http://schemas.openxmlformats.org/officeDocument/2006/relationships/image" Target="../media/image39.gi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jpeg"/><Relationship Id="rId4" Type="http://schemas.openxmlformats.org/officeDocument/2006/relationships/image" Target="../media/image41.gi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jpeg"/><Relationship Id="rId4" Type="http://schemas.openxmlformats.org/officeDocument/2006/relationships/image" Target="../media/image43.gi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6.gif"/><Relationship Id="rId4" Type="http://schemas.openxmlformats.org/officeDocument/2006/relationships/image" Target="../media/image4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8.jpg"/><Relationship Id="rId4" Type="http://schemas.openxmlformats.org/officeDocument/2006/relationships/image" Target="../media/image47.gi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jpeg"/><Relationship Id="rId4" Type="http://schemas.openxmlformats.org/officeDocument/2006/relationships/image" Target="../media/image49.gi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2.gif"/><Relationship Id="rId4" Type="http://schemas.openxmlformats.org/officeDocument/2006/relationships/image" Target="../media/image51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4.gif"/><Relationship Id="rId4" Type="http://schemas.openxmlformats.org/officeDocument/2006/relationships/image" Target="../media/image53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6.png"/><Relationship Id="rId4" Type="http://schemas.openxmlformats.org/officeDocument/2006/relationships/image" Target="../media/image55.gif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gif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g"/><Relationship Id="rId4" Type="http://schemas.openxmlformats.org/officeDocument/2006/relationships/image" Target="../media/image7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gif"/><Relationship Id="rId4" Type="http://schemas.openxmlformats.org/officeDocument/2006/relationships/image" Target="../media/image9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g"/><Relationship Id="rId4" Type="http://schemas.openxmlformats.org/officeDocument/2006/relationships/image" Target="../media/image11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gif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gif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gif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4000"/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Ã©sultat de recherche d'images pour &quot;ABC&quot;">
            <a:extLst>
              <a:ext uri="{FF2B5EF4-FFF2-40B4-BE49-F238E27FC236}">
                <a16:creationId xmlns:a16="http://schemas.microsoft.com/office/drawing/2014/main" id="{997BF0D6-6D58-4195-8518-D9C4EF5CD5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2133600"/>
            <a:ext cx="3810000" cy="381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614A08AD-E267-4B27-AB40-5EAC3D7F042D}"/>
              </a:ext>
            </a:extLst>
          </p:cNvPr>
          <p:cNvSpPr txBox="1"/>
          <p:nvPr/>
        </p:nvSpPr>
        <p:spPr>
          <a:xfrm>
            <a:off x="1404731" y="331304"/>
            <a:ext cx="9674086" cy="1696278"/>
          </a:xfrm>
          <a:prstGeom prst="rect">
            <a:avLst/>
          </a:prstGeom>
          <a:noFill/>
        </p:spPr>
        <p:txBody>
          <a:bodyPr wrap="square" rtlCol="0">
            <a:prstTxWarp prst="textTriangle">
              <a:avLst/>
            </a:prstTxWarp>
            <a:spAutoFit/>
          </a:bodyPr>
          <a:lstStyle/>
          <a:p>
            <a:r>
              <a:rPr lang="fr-FR" sz="4400" b="1" spc="50" dirty="0">
                <a:ln w="9525" cmpd="sng">
                  <a:solidFill>
                    <a:srgbClr val="FF0000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Ink Free" panose="03080402000500000000" pitchFamily="66" charset="0"/>
              </a:rPr>
              <a:t>El </a:t>
            </a:r>
            <a:r>
              <a:rPr lang="fr-FR" sz="4400" b="1" spc="50" dirty="0" err="1">
                <a:ln w="9525" cmpd="sng">
                  <a:solidFill>
                    <a:srgbClr val="FF0000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Ink Free" panose="03080402000500000000" pitchFamily="66" charset="0"/>
              </a:rPr>
              <a:t>alfabeto</a:t>
            </a:r>
            <a:r>
              <a:rPr lang="fr-FR" sz="4400" b="1" spc="50" dirty="0">
                <a:ln w="9525" cmpd="sng">
                  <a:solidFill>
                    <a:srgbClr val="FF0000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Ink Free" panose="03080402000500000000" pitchFamily="66" charset="0"/>
              </a:rPr>
              <a:t> </a:t>
            </a:r>
            <a:r>
              <a:rPr lang="fr-FR" sz="4400" b="1" spc="50" dirty="0" err="1">
                <a:ln w="9525" cmpd="sng">
                  <a:solidFill>
                    <a:srgbClr val="FF0000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Ink Free" panose="03080402000500000000" pitchFamily="66" charset="0"/>
              </a:rPr>
              <a:t>mudo</a:t>
            </a:r>
            <a:endParaRPr lang="fr-FR" sz="4400" b="1" spc="50" dirty="0">
              <a:ln w="9525" cmpd="sng">
                <a:solidFill>
                  <a:srgbClr val="FF0000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Ink Free" panose="030804020005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11241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24000"/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75A29FFA-4B9E-4919-9A31-072677BC0F57}"/>
              </a:ext>
            </a:extLst>
          </p:cNvPr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6845498" y="2010131"/>
            <a:ext cx="3785126" cy="39745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242" name="Picture 2" descr="Coloriage abecedaire crayonne lettre i">
            <a:extLst>
              <a:ext uri="{FF2B5EF4-FFF2-40B4-BE49-F238E27FC236}">
                <a16:creationId xmlns:a16="http://schemas.microsoft.com/office/drawing/2014/main" id="{EC1A5B65-3964-40C7-807D-8EC51021F57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95" t="16943" r="27289" b="10918"/>
          <a:stretch/>
        </p:blipFill>
        <p:spPr bwMode="auto">
          <a:xfrm>
            <a:off x="1561376" y="1512404"/>
            <a:ext cx="1694208" cy="383319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24000"/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F8B0BEB1-AAA8-49E7-86E7-E0F7E3B1D4C8}"/>
              </a:ext>
            </a:extLst>
          </p:cNvPr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1306806" y="1709691"/>
            <a:ext cx="4389309" cy="343861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1266" name="Picture 2" descr="Coloriage abecedaire crayonne lettre j">
            <a:extLst>
              <a:ext uri="{FF2B5EF4-FFF2-40B4-BE49-F238E27FC236}">
                <a16:creationId xmlns:a16="http://schemas.microsoft.com/office/drawing/2014/main" id="{FB872849-2809-4663-BBB4-1F59383B7AC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51" t="14493" r="17172" b="8018"/>
          <a:stretch/>
        </p:blipFill>
        <p:spPr bwMode="auto">
          <a:xfrm>
            <a:off x="8547652" y="1272370"/>
            <a:ext cx="2729192" cy="459834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24000"/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oloriage abecedaire crayonne lettre k">
            <a:extLst>
              <a:ext uri="{FF2B5EF4-FFF2-40B4-BE49-F238E27FC236}">
                <a16:creationId xmlns:a16="http://schemas.microsoft.com/office/drawing/2014/main" id="{2CDFE84B-2CEC-40B2-9FDA-816B56D2749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18" b="12464"/>
          <a:stretch/>
        </p:blipFill>
        <p:spPr bwMode="auto">
          <a:xfrm>
            <a:off x="478115" y="2902226"/>
            <a:ext cx="3631676" cy="3644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Image associÃ©e">
            <a:extLst>
              <a:ext uri="{FF2B5EF4-FFF2-40B4-BE49-F238E27FC236}">
                <a16:creationId xmlns:a16="http://schemas.microsoft.com/office/drawing/2014/main" id="{B78CB079-B12B-4509-A636-76D99A6CEA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6373" y="854185"/>
            <a:ext cx="3631676" cy="363167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24000"/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oloriage abecedaire crayonne lettre l">
            <a:extLst>
              <a:ext uri="{FF2B5EF4-FFF2-40B4-BE49-F238E27FC236}">
                <a16:creationId xmlns:a16="http://schemas.microsoft.com/office/drawing/2014/main" id="{B977DC7F-6467-417B-AC2B-79AD49325A5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44" t="13913" r="16078" b="6860"/>
          <a:stretch/>
        </p:blipFill>
        <p:spPr bwMode="auto">
          <a:xfrm>
            <a:off x="742122" y="967408"/>
            <a:ext cx="2453269" cy="397565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523D0314-724F-4770-BBC9-6F9119CB84F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67" b="13623"/>
          <a:stretch/>
        </p:blipFill>
        <p:spPr>
          <a:xfrm>
            <a:off x="7283395" y="1971260"/>
            <a:ext cx="3724449" cy="397565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24000"/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oloriage abecedaire crayonne lettre m">
            <a:extLst>
              <a:ext uri="{FF2B5EF4-FFF2-40B4-BE49-F238E27FC236}">
                <a16:creationId xmlns:a16="http://schemas.microsoft.com/office/drawing/2014/main" id="{0AD7796B-F79C-4DDB-81FD-1DA2C241DD7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710" b="19807"/>
          <a:stretch/>
        </p:blipFill>
        <p:spPr bwMode="auto">
          <a:xfrm>
            <a:off x="8045106" y="429316"/>
            <a:ext cx="3338512" cy="285722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CA9A0494-7202-4CF0-8986-81733545E04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2540" y="1476800"/>
            <a:ext cx="5063342" cy="390439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3">
            <a:alphaModFix amt="24000"/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oloriage abecedaire crayonne lettre n">
            <a:extLst>
              <a:ext uri="{FF2B5EF4-FFF2-40B4-BE49-F238E27FC236}">
                <a16:creationId xmlns:a16="http://schemas.microsoft.com/office/drawing/2014/main" id="{97A25B81-C832-4711-A08A-511C30B557A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76" b="13623"/>
          <a:stretch/>
        </p:blipFill>
        <p:spPr bwMode="auto">
          <a:xfrm>
            <a:off x="663645" y="640880"/>
            <a:ext cx="3444529" cy="320225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RÃ©sultat de recherche d'images pour &quot;nota dibujo&quot;">
            <a:extLst>
              <a:ext uri="{FF2B5EF4-FFF2-40B4-BE49-F238E27FC236}">
                <a16:creationId xmlns:a16="http://schemas.microsoft.com/office/drawing/2014/main" id="{47A6416E-22F8-4A81-A9D1-0217E91C27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5112" y="1666460"/>
            <a:ext cx="4041914" cy="404191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24000"/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RÃ©sultat de recherche d'images pour &quot;Ã±&quot;">
            <a:extLst>
              <a:ext uri="{FF2B5EF4-FFF2-40B4-BE49-F238E27FC236}">
                <a16:creationId xmlns:a16="http://schemas.microsoft.com/office/drawing/2014/main" id="{1F3760B4-C3A4-446C-A636-401EEC615C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0199" y="1003853"/>
            <a:ext cx="3601071" cy="360107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Image associÃ©e">
            <a:extLst>
              <a:ext uri="{FF2B5EF4-FFF2-40B4-BE49-F238E27FC236}">
                <a16:creationId xmlns:a16="http://schemas.microsoft.com/office/drawing/2014/main" id="{8278D59D-1F87-434E-A0A2-38143E7D1A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7532" y="1712844"/>
            <a:ext cx="5800311" cy="413426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24000"/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oloriage abecedaire crayonne lettre o">
            <a:extLst>
              <a:ext uri="{FF2B5EF4-FFF2-40B4-BE49-F238E27FC236}">
                <a16:creationId xmlns:a16="http://schemas.microsoft.com/office/drawing/2014/main" id="{77BB83C6-BD2F-429D-9F14-06710CA6DED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6" t="20290" r="16" b="15168"/>
          <a:stretch/>
        </p:blipFill>
        <p:spPr bwMode="auto">
          <a:xfrm>
            <a:off x="1061211" y="1510748"/>
            <a:ext cx="3206908" cy="292873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9D809194-D3B0-4DAB-AE0C-D0356BF33DF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6074" y="2184340"/>
            <a:ext cx="4264715" cy="358236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24000"/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6F1B5150-E65B-45F4-A250-7100B87E2C6C}"/>
              </a:ext>
            </a:extLst>
          </p:cNvPr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955304" y="2020151"/>
            <a:ext cx="5697287" cy="291245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8434" name="Picture 2" descr="Coloriage abecedaire crayonne lettre p">
            <a:extLst>
              <a:ext uri="{FF2B5EF4-FFF2-40B4-BE49-F238E27FC236}">
                <a16:creationId xmlns:a16="http://schemas.microsoft.com/office/drawing/2014/main" id="{E8EE435F-501B-4AC0-9DC5-C4CA8D70BA3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18" b="7633"/>
          <a:stretch/>
        </p:blipFill>
        <p:spPr bwMode="auto">
          <a:xfrm>
            <a:off x="8271608" y="757881"/>
            <a:ext cx="2862987" cy="306868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24000"/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oloriage abecedaire crayonne lettre q">
            <a:extLst>
              <a:ext uri="{FF2B5EF4-FFF2-40B4-BE49-F238E27FC236}">
                <a16:creationId xmlns:a16="http://schemas.microsoft.com/office/drawing/2014/main" id="{618A6BAE-804A-43F7-B5EB-E685FF45605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13" b="5701"/>
          <a:stretch/>
        </p:blipFill>
        <p:spPr bwMode="auto">
          <a:xfrm>
            <a:off x="1246740" y="715618"/>
            <a:ext cx="3343713" cy="380337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0" name="Picture 4" descr="RÃ©sultat de recherche d'images pour &quot;15 dibujo&quot;">
            <a:extLst>
              <a:ext uri="{FF2B5EF4-FFF2-40B4-BE49-F238E27FC236}">
                <a16:creationId xmlns:a16="http://schemas.microsoft.com/office/drawing/2014/main" id="{AA2687A7-6A5F-44DE-9AB9-99D5815DEA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3004" y="1816721"/>
            <a:ext cx="4116457" cy="322455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24000"/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oloriage abecedaire crayonne lettre a">
            <a:extLst>
              <a:ext uri="{FF2B5EF4-FFF2-40B4-BE49-F238E27FC236}">
                <a16:creationId xmlns:a16="http://schemas.microsoft.com/office/drawing/2014/main" id="{A3A7FC34-D57A-4CB5-8396-9A51DBBAC68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14" b="14202"/>
          <a:stretch/>
        </p:blipFill>
        <p:spPr bwMode="auto">
          <a:xfrm>
            <a:off x="888932" y="1051405"/>
            <a:ext cx="3474226" cy="353384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RÃ©sultat de recherche d'images pour &quot;agenda dibujo&quot;">
            <a:extLst>
              <a:ext uri="{FF2B5EF4-FFF2-40B4-BE49-F238E27FC236}">
                <a16:creationId xmlns:a16="http://schemas.microsoft.com/office/drawing/2014/main" id="{B7AB5AF5-EA59-4D10-ACCB-C05A33D30C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8596" y="1793612"/>
            <a:ext cx="4521682" cy="40533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24000"/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oloriage abecedaire crayonne lettre r">
            <a:extLst>
              <a:ext uri="{FF2B5EF4-FFF2-40B4-BE49-F238E27FC236}">
                <a16:creationId xmlns:a16="http://schemas.microsoft.com/office/drawing/2014/main" id="{14286C1C-12E5-4584-A90C-736455F610B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66" b="10725"/>
          <a:stretch/>
        </p:blipFill>
        <p:spPr bwMode="auto">
          <a:xfrm>
            <a:off x="7581278" y="1603513"/>
            <a:ext cx="3100329" cy="324678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4" name="Picture 4" descr="RÃ©sultat de recherche d'images pour &quot;souris d'ordinateur dessin&quot;">
            <a:extLst>
              <a:ext uri="{FF2B5EF4-FFF2-40B4-BE49-F238E27FC236}">
                <a16:creationId xmlns:a16="http://schemas.microsoft.com/office/drawing/2014/main" id="{A25F9468-329B-4169-9DCA-D970D3B5FF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780" y="2302773"/>
            <a:ext cx="5962650" cy="26765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24000"/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oloriage abecedaire crayonne lettre s">
            <a:extLst>
              <a:ext uri="{FF2B5EF4-FFF2-40B4-BE49-F238E27FC236}">
                <a16:creationId xmlns:a16="http://schemas.microsoft.com/office/drawing/2014/main" id="{A93C314E-5D1B-4CB2-96A4-337634D1CEF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14" b="10724"/>
          <a:stretch/>
        </p:blipFill>
        <p:spPr bwMode="auto">
          <a:xfrm>
            <a:off x="1750324" y="3248804"/>
            <a:ext cx="3179486" cy="339053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8" name="Picture 4" descr="Image associÃ©e">
            <a:extLst>
              <a:ext uri="{FF2B5EF4-FFF2-40B4-BE49-F238E27FC236}">
                <a16:creationId xmlns:a16="http://schemas.microsoft.com/office/drawing/2014/main" id="{7A2374D0-A2EE-4DAC-81C1-A13334BB8E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2192" y="1384793"/>
            <a:ext cx="2733882" cy="372802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24000"/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oloriage abecedaire crayonne lettre t">
            <a:extLst>
              <a:ext uri="{FF2B5EF4-FFF2-40B4-BE49-F238E27FC236}">
                <a16:creationId xmlns:a16="http://schemas.microsoft.com/office/drawing/2014/main" id="{20E84F73-32F1-4423-8F02-7C1ED0CA1ED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18" b="7826"/>
          <a:stretch/>
        </p:blipFill>
        <p:spPr bwMode="auto">
          <a:xfrm>
            <a:off x="756409" y="1392563"/>
            <a:ext cx="3258999" cy="348423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2" name="Picture 4" descr="Image associÃ©e">
            <a:extLst>
              <a:ext uri="{FF2B5EF4-FFF2-40B4-BE49-F238E27FC236}">
                <a16:creationId xmlns:a16="http://schemas.microsoft.com/office/drawing/2014/main" id="{52426C2A-2209-4996-8BA8-20AA68D0B8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7208" y="1785729"/>
            <a:ext cx="3680791" cy="368079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24000"/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RÃ©sultat de recherche d'images pour &quot;uniforme dibujo&quot;">
            <a:extLst>
              <a:ext uri="{FF2B5EF4-FFF2-40B4-BE49-F238E27FC236}">
                <a16:creationId xmlns:a16="http://schemas.microsoft.com/office/drawing/2014/main" id="{9BA03410-5B36-4BB9-A906-41E0335753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039" y="1993796"/>
            <a:ext cx="4478613" cy="263349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6" name="Picture 4" descr="Coloriage abecedaire crayonne lettre u">
            <a:extLst>
              <a:ext uri="{FF2B5EF4-FFF2-40B4-BE49-F238E27FC236}">
                <a16:creationId xmlns:a16="http://schemas.microsoft.com/office/drawing/2014/main" id="{314A5027-4A51-4C39-A504-1C3C890D58B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17" b="11497"/>
          <a:stretch/>
        </p:blipFill>
        <p:spPr bwMode="auto">
          <a:xfrm>
            <a:off x="7533238" y="993911"/>
            <a:ext cx="3611221" cy="352507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24000"/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Coloriage abecedaire crayonne lettre v">
            <a:extLst>
              <a:ext uri="{FF2B5EF4-FFF2-40B4-BE49-F238E27FC236}">
                <a16:creationId xmlns:a16="http://schemas.microsoft.com/office/drawing/2014/main" id="{4DE29FAA-DC27-466F-9CA9-AAF2B52DA5F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97" b="11111"/>
          <a:stretch/>
        </p:blipFill>
        <p:spPr bwMode="auto">
          <a:xfrm>
            <a:off x="7978845" y="2996254"/>
            <a:ext cx="3497538" cy="340454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975F0292-8A36-42AF-8F37-5AC3C146BC6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9676" y="938834"/>
            <a:ext cx="4810125" cy="44767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24000"/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Coloriage abecedaire crayonne lettre w">
            <a:extLst>
              <a:ext uri="{FF2B5EF4-FFF2-40B4-BE49-F238E27FC236}">
                <a16:creationId xmlns:a16="http://schemas.microsoft.com/office/drawing/2014/main" id="{CCBF673A-43E7-4090-9168-B3A104AB339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121" b="22319"/>
          <a:stretch/>
        </p:blipFill>
        <p:spPr bwMode="auto">
          <a:xfrm>
            <a:off x="769663" y="688970"/>
            <a:ext cx="4080634" cy="303489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4" name="Picture 4" descr="Image associÃ©e">
            <a:extLst>
              <a:ext uri="{FF2B5EF4-FFF2-40B4-BE49-F238E27FC236}">
                <a16:creationId xmlns:a16="http://schemas.microsoft.com/office/drawing/2014/main" id="{A1947248-34B9-4C6A-A248-C8752FDA52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9023" y="2346173"/>
            <a:ext cx="3922229" cy="313277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24000"/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A5A53C7C-019F-4B97-96D5-4D9623D62E01}"/>
              </a:ext>
            </a:extLst>
          </p:cNvPr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 t="24808" b="24808"/>
          <a:stretch>
            <a:fillRect/>
          </a:stretch>
        </p:blipFill>
        <p:spPr>
          <a:xfrm>
            <a:off x="980518" y="1914530"/>
            <a:ext cx="4505633" cy="302893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6626" name="Picture 2" descr="Coloriage abecedaire crayonne lettre x">
            <a:extLst>
              <a:ext uri="{FF2B5EF4-FFF2-40B4-BE49-F238E27FC236}">
                <a16:creationId xmlns:a16="http://schemas.microsoft.com/office/drawing/2014/main" id="{AC814A7E-1F14-4864-9AF9-CF4B4FA412C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6" t="18744" r="16" b="15170"/>
          <a:stretch/>
        </p:blipFill>
        <p:spPr bwMode="auto">
          <a:xfrm>
            <a:off x="7210220" y="1326986"/>
            <a:ext cx="3484286" cy="325826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24000"/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5E1FE4DE-685F-4D0E-8A07-AC85BF63D081}"/>
              </a:ext>
            </a:extLst>
          </p:cNvPr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5557248" y="1409798"/>
            <a:ext cx="4470628" cy="447062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26" name="Picture 2" descr="Coloriage abecedaire crayonne lettre y">
            <a:extLst>
              <a:ext uri="{FF2B5EF4-FFF2-40B4-BE49-F238E27FC236}">
                <a16:creationId xmlns:a16="http://schemas.microsoft.com/office/drawing/2014/main" id="{D482DF30-205F-4CF0-95C4-D4E460B3D0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25" b="10145"/>
          <a:stretch/>
        </p:blipFill>
        <p:spPr bwMode="auto">
          <a:xfrm>
            <a:off x="623888" y="1021857"/>
            <a:ext cx="3298755" cy="332485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24000"/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Coloriage abecedaire crayonne lettre z">
            <a:extLst>
              <a:ext uri="{FF2B5EF4-FFF2-40B4-BE49-F238E27FC236}">
                <a16:creationId xmlns:a16="http://schemas.microsoft.com/office/drawing/2014/main" id="{24AA8512-C770-4C79-82C1-05E820BE3C2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60" b="11111"/>
          <a:stretch/>
        </p:blipFill>
        <p:spPr bwMode="auto">
          <a:xfrm>
            <a:off x="969239" y="1152938"/>
            <a:ext cx="3096108" cy="321696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676" name="Picture 4" descr="Image associÃ©e">
            <a:extLst>
              <a:ext uri="{FF2B5EF4-FFF2-40B4-BE49-F238E27FC236}">
                <a16:creationId xmlns:a16="http://schemas.microsoft.com/office/drawing/2014/main" id="{D032A25C-4A72-489B-B950-A669200A5D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4516" y="2269048"/>
            <a:ext cx="4744278" cy="274772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BF086FF1-A015-4A77-BEF2-6DCD7FAF00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1065550"/>
            <a:ext cx="8991599" cy="4495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608141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24000"/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982F61C8-0DAA-451D-8C8F-D4526EBAB565}"/>
              </a:ext>
            </a:extLst>
          </p:cNvPr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6307672" y="2605529"/>
            <a:ext cx="3428821" cy="256794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074" name="Picture 2" descr="Coloriage abecedaire crayonne lettre b">
            <a:extLst>
              <a:ext uri="{FF2B5EF4-FFF2-40B4-BE49-F238E27FC236}">
                <a16:creationId xmlns:a16="http://schemas.microsoft.com/office/drawing/2014/main" id="{58C34055-E2D5-44C4-BFC9-E6B85D0ABCF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95" t="16618" r="4048" b="8985"/>
          <a:stretch/>
        </p:blipFill>
        <p:spPr bwMode="auto">
          <a:xfrm>
            <a:off x="895947" y="625802"/>
            <a:ext cx="3013101" cy="369440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24000"/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oloriage abecedaire crayonne lettre c">
            <a:extLst>
              <a:ext uri="{FF2B5EF4-FFF2-40B4-BE49-F238E27FC236}">
                <a16:creationId xmlns:a16="http://schemas.microsoft.com/office/drawing/2014/main" id="{E4DEDE51-AE0D-4E0A-BC99-68ED6F1B7B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584" b="9520"/>
          <a:stretch/>
        </p:blipFill>
        <p:spPr bwMode="auto">
          <a:xfrm>
            <a:off x="7833071" y="436359"/>
            <a:ext cx="3638943" cy="375347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C11B685E-292B-4369-B4E7-D2247A904C3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986" y="2313096"/>
            <a:ext cx="6088790" cy="295741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24000"/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E600A135-6034-4850-816D-0B71E9103FED}"/>
              </a:ext>
            </a:extLst>
          </p:cNvPr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5308670" y="2349528"/>
            <a:ext cx="4751492" cy="316102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122" name="Picture 2" descr="Coloriage abecedaire crayonne lettre d">
            <a:extLst>
              <a:ext uri="{FF2B5EF4-FFF2-40B4-BE49-F238E27FC236}">
                <a16:creationId xmlns:a16="http://schemas.microsoft.com/office/drawing/2014/main" id="{AD4771C5-D62A-411D-A3A1-C6865B25543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16" b="13430"/>
          <a:stretch/>
        </p:blipFill>
        <p:spPr bwMode="auto">
          <a:xfrm>
            <a:off x="676898" y="599606"/>
            <a:ext cx="3179486" cy="309775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24000"/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oloriage abecedaire crayonne lettre e">
            <a:extLst>
              <a:ext uri="{FF2B5EF4-FFF2-40B4-BE49-F238E27FC236}">
                <a16:creationId xmlns:a16="http://schemas.microsoft.com/office/drawing/2014/main" id="{D41E63FD-4B5B-4B32-BA21-70D5CCFA5E6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00" b="8019"/>
          <a:stretch/>
        </p:blipFill>
        <p:spPr bwMode="auto">
          <a:xfrm>
            <a:off x="7713801" y="596347"/>
            <a:ext cx="3279317" cy="360459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124E93B7-E314-42DA-8A6C-74E0CD8AC69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2803" y="1793734"/>
            <a:ext cx="4018122" cy="3604593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24000"/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RÃ©sultat de recherche d'images pour &quot;francia&quot;">
            <a:extLst>
              <a:ext uri="{FF2B5EF4-FFF2-40B4-BE49-F238E27FC236}">
                <a16:creationId xmlns:a16="http://schemas.microsoft.com/office/drawing/2014/main" id="{D62716C7-0F7F-43A6-BBAB-E6CF7AF35B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5825" y="1619662"/>
            <a:ext cx="5038311" cy="361867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oloriage abecedaire crayonne lettre f">
            <a:extLst>
              <a:ext uri="{FF2B5EF4-FFF2-40B4-BE49-F238E27FC236}">
                <a16:creationId xmlns:a16="http://schemas.microsoft.com/office/drawing/2014/main" id="{008C144F-985C-4316-9992-FF081F11C76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79" b="6473"/>
          <a:stretch/>
        </p:blipFill>
        <p:spPr bwMode="auto">
          <a:xfrm>
            <a:off x="654875" y="702364"/>
            <a:ext cx="3429561" cy="381662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24000"/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4B6F8687-63A6-4E97-A24A-FBE955D90555}"/>
              </a:ext>
            </a:extLst>
          </p:cNvPr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6837284" y="1938633"/>
            <a:ext cx="3703664" cy="344837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196" name="Picture 4" descr="Coloriage abecedaire crayonne lettre g">
            <a:extLst>
              <a:ext uri="{FF2B5EF4-FFF2-40B4-BE49-F238E27FC236}">
                <a16:creationId xmlns:a16="http://schemas.microsoft.com/office/drawing/2014/main" id="{38E7312B-3BD1-4606-A5D3-FA859A3184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391" b="9524"/>
          <a:stretch/>
        </p:blipFill>
        <p:spPr bwMode="auto">
          <a:xfrm>
            <a:off x="901903" y="993913"/>
            <a:ext cx="3334514" cy="344837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24000"/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873B2480-530A-440A-A14D-1FE3FC0C584F}"/>
              </a:ext>
            </a:extLst>
          </p:cNvPr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1578444" y="912541"/>
            <a:ext cx="4000721" cy="400072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218" name="Picture 2" descr="Coloriage abecedaire crayonne lettre h">
            <a:extLst>
              <a:ext uri="{FF2B5EF4-FFF2-40B4-BE49-F238E27FC236}">
                <a16:creationId xmlns:a16="http://schemas.microsoft.com/office/drawing/2014/main" id="{BB68C427-BD55-484B-862E-3007C40739C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00" b="14010"/>
          <a:stretch/>
        </p:blipFill>
        <p:spPr bwMode="auto">
          <a:xfrm>
            <a:off x="8231429" y="2955235"/>
            <a:ext cx="3478213" cy="352839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572</TotalTime>
  <Words>30</Words>
  <Application>Microsoft Macintosh PowerPoint</Application>
  <PresentationFormat>Grand écran</PresentationFormat>
  <Paragraphs>28</Paragraphs>
  <Slides>29</Slides>
  <Notes>27</Notes>
  <HiddenSlides>1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29</vt:i4>
      </vt:variant>
    </vt:vector>
  </HeadingPairs>
  <TitlesOfParts>
    <vt:vector size="34" baseType="lpstr">
      <vt:lpstr>Arial</vt:lpstr>
      <vt:lpstr>Calibri</vt:lpstr>
      <vt:lpstr>Calibri Light</vt:lpstr>
      <vt:lpstr>Ink Free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Aline Charlette</dc:creator>
  <cp:lastModifiedBy>Utilisateur Microsoft Office</cp:lastModifiedBy>
  <cp:revision>22</cp:revision>
  <dcterms:created xsi:type="dcterms:W3CDTF">2019-07-07T11:44:12Z</dcterms:created>
  <dcterms:modified xsi:type="dcterms:W3CDTF">2020-01-22T17:19:56Z</dcterms:modified>
</cp:coreProperties>
</file>