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5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06" d="100"/>
          <a:sy n="106" d="100"/>
        </p:scale>
        <p:origin x="1336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A9A80D3-2272-ED0F-EBF4-34428557569F}"/>
              </a:ext>
            </a:extLst>
          </p:cNvPr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1F71E75-F7A2-7C1F-EF86-C5186E904883}"/>
              </a:ext>
            </a:extLst>
          </p:cNvPr>
          <p:cNvSpPr/>
          <p:nvPr/>
        </p:nvSpPr>
        <p:spPr>
          <a:xfrm>
            <a:off x="-4262" y="0"/>
            <a:ext cx="7547339" cy="6858002"/>
          </a:xfrm>
          <a:prstGeom prst="rect">
            <a:avLst/>
          </a:prstGeom>
          <a:gradFill>
            <a:gsLst>
              <a:gs pos="6000">
                <a:schemeClr val="accent5"/>
              </a:gs>
              <a:gs pos="100000">
                <a:schemeClr val="accent2"/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AB4E0A7-C9D3-8408-2EE0-E46AF38E815F}"/>
              </a:ext>
            </a:extLst>
          </p:cNvPr>
          <p:cNvSpPr/>
          <p:nvPr/>
        </p:nvSpPr>
        <p:spPr>
          <a:xfrm rot="10800000">
            <a:off x="-4285" y="-3"/>
            <a:ext cx="7547361" cy="6857999"/>
          </a:xfrm>
          <a:prstGeom prst="rect">
            <a:avLst/>
          </a:prstGeom>
          <a:gradFill>
            <a:gsLst>
              <a:gs pos="43000">
                <a:schemeClr val="accent2">
                  <a:alpha val="0"/>
                </a:schemeClr>
              </a:gs>
              <a:gs pos="100000">
                <a:schemeClr val="accent2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73CB42-010B-9ABE-75EF-F502B4A9F42C}"/>
              </a:ext>
            </a:extLst>
          </p:cNvPr>
          <p:cNvSpPr/>
          <p:nvPr/>
        </p:nvSpPr>
        <p:spPr>
          <a:xfrm rot="16200000">
            <a:off x="1156173" y="-1160457"/>
            <a:ext cx="5226425" cy="7547338"/>
          </a:xfrm>
          <a:prstGeom prst="rect">
            <a:avLst/>
          </a:prstGeom>
          <a:gradFill>
            <a:gsLst>
              <a:gs pos="50000">
                <a:schemeClr val="accent5">
                  <a:alpha val="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648" y="502920"/>
            <a:ext cx="5852160" cy="295351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54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2648" y="4544568"/>
            <a:ext cx="4681728" cy="1591056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0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98245A6-7E39-43E3-BB93-77F62275606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00431E1F-9861-6E9A-6FDA-9450A0A9109C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617720" y="6318504"/>
            <a:ext cx="2153412" cy="3657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29CF56E-D922-4450-9794-8B0E1451F6EB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3C4D8A9-0078-62DC-A293-9B6083ED649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688836" y="6318504"/>
            <a:ext cx="493776" cy="3657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34656" y="0"/>
            <a:ext cx="4654296" cy="6858000"/>
          </a:xfr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85129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4F65FF0-EE88-E48A-1552-AF2B228EADC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D93006-CD9A-ACB8-4DFF-755585BD51C6}"/>
              </a:ext>
            </a:extLst>
          </p:cNvPr>
          <p:cNvSpPr/>
          <p:nvPr/>
        </p:nvSpPr>
        <p:spPr>
          <a:xfrm rot="5400000" flipH="1" flipV="1">
            <a:off x="2662822" y="-2671180"/>
            <a:ext cx="6866356" cy="12192001"/>
          </a:xfrm>
          <a:prstGeom prst="rect">
            <a:avLst/>
          </a:prstGeom>
          <a:gradFill>
            <a:gsLst>
              <a:gs pos="13000">
                <a:schemeClr val="accent2"/>
              </a:gs>
              <a:gs pos="100000">
                <a:schemeClr val="accent5"/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71B6E1-2B98-87C0-C97D-DC19E754324D}"/>
              </a:ext>
            </a:extLst>
          </p:cNvPr>
          <p:cNvSpPr/>
          <p:nvPr/>
        </p:nvSpPr>
        <p:spPr>
          <a:xfrm rot="16200000" flipH="1" flipV="1">
            <a:off x="2144989" y="-2153344"/>
            <a:ext cx="5473326" cy="9763303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alpha val="68000"/>
                </a:schemeClr>
              </a:gs>
              <a:gs pos="45000">
                <a:schemeClr val="accent5">
                  <a:lumMod val="60000"/>
                  <a:lumOff val="40000"/>
                  <a:alpha val="0"/>
                </a:scheme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5B8330-0A40-6340-3205-86A38459537F}"/>
              </a:ext>
            </a:extLst>
          </p:cNvPr>
          <p:cNvSpPr/>
          <p:nvPr/>
        </p:nvSpPr>
        <p:spPr>
          <a:xfrm flipV="1">
            <a:off x="1031672" y="2962966"/>
            <a:ext cx="11160328" cy="3895034"/>
          </a:xfrm>
          <a:prstGeom prst="rect">
            <a:avLst/>
          </a:prstGeom>
          <a:gradFill>
            <a:gsLst>
              <a:gs pos="0">
                <a:schemeClr val="accent5">
                  <a:lumMod val="75000"/>
                </a:schemeClr>
              </a:gs>
              <a:gs pos="42000">
                <a:schemeClr val="accent5">
                  <a:alpha val="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A413373-13C5-71D9-C45A-699B0F4513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 flipV="1">
            <a:off x="1233479" y="361145"/>
            <a:ext cx="5263375" cy="7730333"/>
          </a:xfrm>
          <a:prstGeom prst="rect">
            <a:avLst/>
          </a:prstGeom>
          <a:gradFill flip="none" rotWithShape="1">
            <a:gsLst>
              <a:gs pos="8000">
                <a:schemeClr val="accent2">
                  <a:lumMod val="75000"/>
                </a:schemeClr>
              </a:gs>
              <a:gs pos="50000">
                <a:schemeClr val="accent2">
                  <a:alpha val="0"/>
                </a:schemeClr>
              </a:gs>
            </a:gsLst>
            <a:lin ang="18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2093976"/>
            <a:ext cx="6528816" cy="4178808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66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3B3753E-6E60-F731-58BF-7C4D0497E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08CEB89B-6066-557A-EBEC-18307AC24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5C1F80-0989-4135-BEC0-53996BCA1D73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C2114D5C-BE8D-24C7-4A79-C0C28376A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5182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DF4C684-CDD4-5CA8-12DC-BB0C4BFE21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-4329"/>
            <a:ext cx="5056093" cy="6869586"/>
            <a:chOff x="5171844" y="-11586"/>
            <a:chExt cx="7020159" cy="686958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6ECDBF0-A1F0-37B6-C87A-8687287F7950}"/>
                </a:ext>
              </a:extLst>
            </p:cNvPr>
            <p:cNvSpPr/>
            <p:nvPr/>
          </p:nvSpPr>
          <p:spPr>
            <a:xfrm>
              <a:off x="5171848" y="-11580"/>
              <a:ext cx="7020152" cy="6869579"/>
            </a:xfrm>
            <a:prstGeom prst="rect">
              <a:avLst/>
            </a:prstGeom>
            <a:gradFill>
              <a:gsLst>
                <a:gs pos="7000">
                  <a:schemeClr val="accent2"/>
                </a:gs>
                <a:gs pos="100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60F90E0-14F7-6838-2C0A-149459C1D143}"/>
                </a:ext>
              </a:extLst>
            </p:cNvPr>
            <p:cNvSpPr/>
            <p:nvPr/>
          </p:nvSpPr>
          <p:spPr>
            <a:xfrm rot="10800000">
              <a:off x="6351336" y="876304"/>
              <a:ext cx="5840664" cy="5981696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60000">
                  <a:schemeClr val="accent5">
                    <a:lumMod val="60000"/>
                    <a:lumOff val="40000"/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578B55F-B3C4-0B70-7EAE-5FBFD3308543}"/>
                </a:ext>
              </a:extLst>
            </p:cNvPr>
            <p:cNvSpPr/>
            <p:nvPr/>
          </p:nvSpPr>
          <p:spPr>
            <a:xfrm>
              <a:off x="5171844" y="-11586"/>
              <a:ext cx="5171848" cy="6869586"/>
            </a:xfrm>
            <a:prstGeom prst="rect">
              <a:avLst/>
            </a:prstGeom>
            <a:gradFill flip="none" rotWithShape="1">
              <a:gsLst>
                <a:gs pos="3000">
                  <a:schemeClr val="accent2">
                    <a:alpha val="70000"/>
                  </a:schemeClr>
                </a:gs>
                <a:gs pos="42000">
                  <a:schemeClr val="accent2">
                    <a:alpha val="0"/>
                  </a:schemeClr>
                </a:gs>
              </a:gsLst>
              <a:lin ang="3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FBDE35-AEB9-6AFE-BC7A-79FEFBB51D0A}"/>
                </a:ext>
              </a:extLst>
            </p:cNvPr>
            <p:cNvSpPr/>
            <p:nvPr/>
          </p:nvSpPr>
          <p:spPr>
            <a:xfrm rot="16200000">
              <a:off x="6042356" y="708353"/>
              <a:ext cx="6869583" cy="5429710"/>
            </a:xfrm>
            <a:prstGeom prst="rect">
              <a:avLst/>
            </a:prstGeom>
            <a:gradFill>
              <a:gsLst>
                <a:gs pos="0">
                  <a:schemeClr val="accent5">
                    <a:alpha val="86000"/>
                  </a:schemeClr>
                </a:gs>
                <a:gs pos="57000">
                  <a:schemeClr val="accent2">
                    <a:alpha val="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368" y="2103120"/>
            <a:ext cx="3666744" cy="2624328"/>
          </a:xfrm>
          <a:noFill/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554EC-D104-642A-5E42-E4CFB24352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57702" y="877824"/>
            <a:ext cx="5509458" cy="5102352"/>
          </a:xfrm>
        </p:spPr>
        <p:txBody>
          <a:bodyPr vert="horz" lIns="91440" tIns="45720" rIns="91440" bIns="45720" rtlCol="0" anchor="ctr">
            <a:normAutofit/>
          </a:bodyPr>
          <a:lstStyle>
            <a:lvl1pPr marL="457200" indent="-457200">
              <a:buFont typeface="+mj-lt"/>
              <a:buAutoNum type="arabicPeriod"/>
              <a:defRPr lang="en-US" sz="2000" dirty="0"/>
            </a:lvl1pPr>
            <a:lvl2pPr marL="571500" indent="-342900">
              <a:buFont typeface="+mj-lt"/>
              <a:buAutoNum type="arabicPeriod"/>
              <a:defRPr lang="en-US" sz="1800" dirty="0"/>
            </a:lvl2pPr>
            <a:lvl3pPr marL="800100" indent="-342900">
              <a:buFont typeface="+mj-lt"/>
              <a:buAutoNum type="arabicPeriod"/>
              <a:defRPr lang="en-US" sz="1600" dirty="0"/>
            </a:lvl3pPr>
            <a:lvl4pPr>
              <a:buFont typeface="+mj-lt"/>
              <a:buAutoNum type="arabicPeriod"/>
              <a:defRPr lang="en-US" sz="1400" dirty="0"/>
            </a:lvl4pPr>
            <a:lvl5pPr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3B19A28-AC79-CF20-C703-D6B27C01698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B346B3B-D23C-46FC-82B4-EC936862EBB6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23A16-5291-F71A-D460-81EE611EA8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9664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9BA5514-C4EC-5772-F451-90A91C385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3362" cy="6858000"/>
            <a:chOff x="12068638" y="0"/>
            <a:chExt cx="123362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C95E155-D254-47EB-52CD-C66E0A29E9AB}"/>
                </a:ext>
              </a:extLst>
            </p:cNvPr>
            <p:cNvSpPr/>
            <p:nvPr/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947EE6D-F09F-E804-C40C-AB228BDE8E64}"/>
                </a:ext>
              </a:extLst>
            </p:cNvPr>
            <p:cNvSpPr/>
            <p:nvPr/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2783" y="722376"/>
            <a:ext cx="5138927" cy="1581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6000" dirty="0">
                <a:gradFill>
                  <a:gsLst>
                    <a:gs pos="0">
                      <a:schemeClr val="accent2"/>
                    </a:gs>
                    <a:gs pos="100000">
                      <a:schemeClr val="accent5"/>
                    </a:gs>
                  </a:gsLst>
                  <a:lin ang="12000000" scaled="0"/>
                </a:gra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30EF3B0-9D02-EBD8-2D14-79BF34534AA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19307" y="0"/>
            <a:ext cx="5413248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2784" y="2834640"/>
            <a:ext cx="5138928" cy="2999232"/>
          </a:xfrm>
        </p:spPr>
        <p:txBody>
          <a:bodyPr vert="horz" lIns="91440" tIns="45720" rIns="91440" bIns="45720" rtlCol="0" anchor="b">
            <a:normAutofit/>
          </a:bodyPr>
          <a:lstStyle>
            <a:lvl1pPr marL="457200" indent="-457200">
              <a:buFont typeface="+mj-lt"/>
              <a:buAutoNum type="arabicPeriod"/>
              <a:defRPr lang="en-US" sz="2000" dirty="0"/>
            </a:lvl1pPr>
            <a:lvl2pPr marL="571500" indent="-342900">
              <a:buFont typeface="+mj-lt"/>
              <a:buAutoNum type="arabicPeriod"/>
              <a:defRPr lang="en-US" sz="1800" dirty="0"/>
            </a:lvl2pPr>
            <a:lvl3pPr marL="800100" indent="-342900">
              <a:buFont typeface="+mj-lt"/>
              <a:buAutoNum type="arabicPeriod"/>
              <a:defRPr lang="en-US" sz="1600" dirty="0"/>
            </a:lvl3pPr>
            <a:lvl4pPr>
              <a:buFont typeface="+mj-lt"/>
              <a:buAutoNum type="arabicPeriod"/>
              <a:defRPr lang="en-US" sz="1400" dirty="0"/>
            </a:lvl4pPr>
            <a:lvl5pPr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554EC-D104-642A-5E42-E4CFB24352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272784" y="6318504"/>
            <a:ext cx="3569956" cy="365760"/>
          </a:xfr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3B19A28-AC79-CF20-C703-D6B27C01698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075652" y="6318504"/>
            <a:ext cx="1491507" cy="365760"/>
          </a:xfrm>
        </p:spPr>
        <p:txBody>
          <a:bodyPr/>
          <a:lstStyle/>
          <a:p>
            <a:fld id="{11039C6F-01AE-405F-93D2-431591D79461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23A16-5291-F71A-D460-81EE611EA8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9023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CE855AC-5F95-123D-E0A1-CBD75D8FD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0800000">
            <a:off x="0" y="6743026"/>
            <a:ext cx="12207200" cy="123363"/>
            <a:chOff x="-5025" y="6737718"/>
            <a:chExt cx="12207200" cy="12336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3A6A854-7BA6-35FC-898F-37F3BC10E5DB}"/>
                </a:ext>
              </a:extLst>
            </p:cNvPr>
            <p:cNvSpPr/>
            <p:nvPr/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455EF75-521C-7F12-2397-68B6128751E8}"/>
                </a:ext>
              </a:extLst>
            </p:cNvPr>
            <p:cNvSpPr/>
            <p:nvPr/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2496" y="2222436"/>
            <a:ext cx="4160520" cy="2825496"/>
          </a:xfrm>
        </p:spPr>
        <p:txBody>
          <a:bodyPr anchor="t">
            <a:normAutofit/>
          </a:bodyPr>
          <a:lstStyle>
            <a:lvl1pPr>
              <a:defRPr sz="4000">
                <a:gradFill>
                  <a:gsLst>
                    <a:gs pos="0">
                      <a:schemeClr val="accent5"/>
                    </a:gs>
                    <a:gs pos="100000">
                      <a:schemeClr val="accent2"/>
                    </a:gs>
                  </a:gsLst>
                  <a:lin ang="13800000" scaled="0"/>
                </a:gra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37376" y="2222436"/>
            <a:ext cx="3959352" cy="269748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F09CF825-511F-35F8-E0EC-636033ED43E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36A82C16-EB1A-4294-103B-715F071E5A3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E82713-2685-4CB9-BD26-DD329F3C67A6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727EA83B-52EA-A0B8-E2E8-C9D1FE273B2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845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474537F0-59D7-5CF5-65CE-33DFA62B3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0800000">
            <a:off x="0" y="6743026"/>
            <a:ext cx="12207200" cy="123363"/>
            <a:chOff x="-5025" y="6737718"/>
            <a:chExt cx="12207200" cy="12336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7EFD035-FCE9-275A-5EEF-94FC6583E39A}"/>
                </a:ext>
              </a:extLst>
            </p:cNvPr>
            <p:cNvSpPr/>
            <p:nvPr/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DFF3E46-4915-D511-DDA5-9451667C3C81}"/>
                </a:ext>
              </a:extLst>
            </p:cNvPr>
            <p:cNvSpPr/>
            <p:nvPr/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8552" y="2048256"/>
            <a:ext cx="3813048" cy="3538728"/>
          </a:xfrm>
        </p:spPr>
        <p:txBody>
          <a:bodyPr anchor="t">
            <a:normAutofit/>
          </a:bodyPr>
          <a:lstStyle>
            <a:lvl1pPr>
              <a:defRPr sz="3200">
                <a:gradFill>
                  <a:gsLst>
                    <a:gs pos="0">
                      <a:schemeClr val="accent5"/>
                    </a:gs>
                    <a:gs pos="100000">
                      <a:schemeClr val="accent2"/>
                    </a:gs>
                  </a:gsLst>
                  <a:lin ang="13800000" scaled="0"/>
                </a:gra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775960" y="2048256"/>
            <a:ext cx="5047488" cy="353872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7CB2298-A12A-D380-ED4F-AD870434F2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en-US"/>
              <a:t>Sample Footer Text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1F2EAD-3327-FA60-8B7F-6CBBD02C3F0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57926B3-CA5D-44FB-BC2D-6B05FBB97B04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3D4A7C-9E9E-96BC-68B8-3F92C9B3B40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1704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50675FE4-1839-CB8F-7574-8FBCED970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0800000">
            <a:off x="0" y="6743026"/>
            <a:ext cx="12207200" cy="123363"/>
            <a:chOff x="-5025" y="6737718"/>
            <a:chExt cx="12207200" cy="12336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C309010-BB96-4CE9-3A39-43FA59198DD0}"/>
                </a:ext>
              </a:extLst>
            </p:cNvPr>
            <p:cNvSpPr/>
            <p:nvPr/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2D5C3E8-4075-EEED-D3DC-B1B0DCD9F940}"/>
                </a:ext>
              </a:extLst>
            </p:cNvPr>
            <p:cNvSpPr/>
            <p:nvPr/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722376"/>
            <a:ext cx="7214616" cy="1280160"/>
          </a:xfrm>
        </p:spPr>
        <p:txBody>
          <a:bodyPr anchor="t">
            <a:normAutofit/>
          </a:bodyPr>
          <a:lstStyle>
            <a:lvl1pPr>
              <a:defRPr sz="4000">
                <a:gradFill>
                  <a:gsLst>
                    <a:gs pos="0">
                      <a:schemeClr val="accent5"/>
                    </a:gs>
                    <a:gs pos="100000">
                      <a:schemeClr val="accent2"/>
                    </a:gs>
                  </a:gsLst>
                  <a:lin ang="13800000" scaled="0"/>
                </a:gra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922776" y="2240280"/>
            <a:ext cx="7349947" cy="372160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4A089F15-F7A9-6130-79CF-D853C6B4B74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65C79459-C978-FF61-F7FC-DC5D1F17017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009212-C305-41EC-8687-C39B36C09AF0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BFFBCCE1-48C7-7734-891D-F4664CC97B6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0251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43A83600-30C4-2F21-93C5-D07537A39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0800000">
            <a:off x="0" y="6743026"/>
            <a:ext cx="12207200" cy="123363"/>
            <a:chOff x="-5025" y="6737718"/>
            <a:chExt cx="12207200" cy="12336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A1F9F49-F979-53D6-3ED8-352816078D4C}"/>
                </a:ext>
              </a:extLst>
            </p:cNvPr>
            <p:cNvSpPr/>
            <p:nvPr/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4745F95-9BA3-B7A5-F004-E2BB1CFFE2F8}"/>
                </a:ext>
              </a:extLst>
            </p:cNvPr>
            <p:cNvSpPr/>
            <p:nvPr/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40080"/>
            <a:ext cx="4215384" cy="3136392"/>
          </a:xfrm>
        </p:spPr>
        <p:txBody>
          <a:bodyPr anchor="t">
            <a:normAutofit/>
          </a:bodyPr>
          <a:lstStyle>
            <a:lvl1pPr>
              <a:defRPr sz="3200">
                <a:gradFill>
                  <a:gsLst>
                    <a:gs pos="0">
                      <a:schemeClr val="accent5"/>
                    </a:gs>
                    <a:gs pos="100000">
                      <a:schemeClr val="accent2"/>
                    </a:gs>
                  </a:gsLst>
                  <a:lin ang="13800000" scaled="0"/>
                </a:gra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68696" y="640080"/>
            <a:ext cx="5998464" cy="569671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en-US"/>
              <a:t>Sample Footer Text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CD886C8-FB0E-44DB-9413-26C9933623BA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874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604B371-347D-80EC-2C2C-C69CD2EF7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flipV="1">
            <a:off x="12068340" y="0"/>
            <a:ext cx="123362" cy="6858000"/>
            <a:chOff x="12068638" y="0"/>
            <a:chExt cx="123362" cy="68580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F227FEA-4B4B-3484-7267-B7BD65A4E9BF}"/>
                </a:ext>
              </a:extLst>
            </p:cNvPr>
            <p:cNvSpPr/>
            <p:nvPr/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53530AA-F724-4235-0FDF-84595FCBFBC1}"/>
                </a:ext>
              </a:extLst>
            </p:cNvPr>
            <p:cNvSpPr/>
            <p:nvPr/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21792"/>
            <a:ext cx="10872216" cy="749808"/>
          </a:xfrm>
        </p:spPr>
        <p:txBody>
          <a:bodyPr anchor="ctr">
            <a:normAutofit/>
          </a:bodyPr>
          <a:lstStyle>
            <a:lvl1pPr>
              <a:defRPr sz="3200">
                <a:gradFill>
                  <a:gsLst>
                    <a:gs pos="0">
                      <a:schemeClr val="accent5"/>
                    </a:gs>
                    <a:gs pos="100000">
                      <a:schemeClr val="accent2"/>
                    </a:gs>
                  </a:gsLst>
                  <a:lin ang="13800000" scaled="0"/>
                </a:gra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249424" y="1591056"/>
            <a:ext cx="7772400" cy="43891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78A6864-E7E2-494F-A90A-ECC53613C6EC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82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C1155E4-5659-692F-6CDC-095E555AF698}"/>
              </a:ext>
            </a:extLst>
          </p:cNvPr>
          <p:cNvSpPr/>
          <p:nvPr/>
        </p:nvSpPr>
        <p:spPr>
          <a:xfrm rot="5400000" flipH="1">
            <a:off x="5175902" y="-5175894"/>
            <a:ext cx="1855397" cy="12207199"/>
          </a:xfrm>
          <a:prstGeom prst="rect">
            <a:avLst/>
          </a:prstGeom>
          <a:gradFill>
            <a:gsLst>
              <a:gs pos="0">
                <a:schemeClr val="accent5"/>
              </a:gs>
              <a:gs pos="90000">
                <a:schemeClr val="accent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88AFD6F-0EAD-ADCF-CB9A-AB74C59048E1}"/>
              </a:ext>
            </a:extLst>
          </p:cNvPr>
          <p:cNvSpPr/>
          <p:nvPr/>
        </p:nvSpPr>
        <p:spPr>
          <a:xfrm rot="16200000">
            <a:off x="6635246" y="-3716556"/>
            <a:ext cx="1855397" cy="9288510"/>
          </a:xfrm>
          <a:prstGeom prst="rect">
            <a:avLst/>
          </a:prstGeom>
          <a:gradFill>
            <a:gsLst>
              <a:gs pos="45000">
                <a:schemeClr val="accent5">
                  <a:alpha val="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10896"/>
            <a:ext cx="10872216" cy="1225296"/>
          </a:xfrm>
        </p:spPr>
        <p:txBody>
          <a:bodyPr anchor="ctr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249424" y="2313432"/>
            <a:ext cx="8732520" cy="3895344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en-US"/>
              <a:t>Sample Footer Text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F4ED686-7864-484B-8047-F06E855FD995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5316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1394E45B-1239-5927-7239-231AB33A2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0800000">
            <a:off x="0" y="6743026"/>
            <a:ext cx="12207200" cy="123363"/>
            <a:chOff x="-5025" y="6737718"/>
            <a:chExt cx="12207200" cy="12336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82CCE1C-1D53-2F67-CA11-693E1CA40CC5}"/>
                </a:ext>
              </a:extLst>
            </p:cNvPr>
            <p:cNvSpPr/>
            <p:nvPr/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C77A3C2-9949-B8A0-8486-8228C60D0C3F}"/>
                </a:ext>
              </a:extLst>
            </p:cNvPr>
            <p:cNvSpPr/>
            <p:nvPr/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40080"/>
            <a:ext cx="3493008" cy="362102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>
                <a:gradFill>
                  <a:gsLst>
                    <a:gs pos="0">
                      <a:schemeClr val="accent5"/>
                    </a:gs>
                    <a:gs pos="100000">
                      <a:schemeClr val="accent2"/>
                    </a:gs>
                  </a:gsLst>
                  <a:lin ang="13800000" scaled="0"/>
                </a:gra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92040" y="640081"/>
            <a:ext cx="6675120" cy="55778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3B715D2-E75C-A2E6-CE7A-70CE2EFA5E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C4CAAF-9048-5116-D3C8-15E595C3BC2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B8F8C76-8E31-4D47-BC79-85F35E81929B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F8E49B-DD4C-66AF-8D2C-52110DB227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168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3EACE7F8-A7D9-2E2C-2B0B-0DB8D7168A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0800000">
            <a:off x="0" y="6743026"/>
            <a:ext cx="12207200" cy="123363"/>
            <a:chOff x="-5025" y="6737718"/>
            <a:chExt cx="12207200" cy="12336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B768309-21D1-59BA-F479-9F846B9A0FB2}"/>
                </a:ext>
              </a:extLst>
            </p:cNvPr>
            <p:cNvSpPr/>
            <p:nvPr/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3D94F90-5391-9976-036B-C34C2C30448C}"/>
                </a:ext>
              </a:extLst>
            </p:cNvPr>
            <p:cNvSpPr/>
            <p:nvPr/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457200"/>
            <a:ext cx="10954512" cy="795528"/>
          </a:xfrm>
        </p:spPr>
        <p:txBody>
          <a:bodyPr/>
          <a:lstStyle>
            <a:lvl1pPr>
              <a:defRPr>
                <a:gradFill>
                  <a:gsLst>
                    <a:gs pos="0">
                      <a:schemeClr val="accent5"/>
                    </a:gs>
                    <a:gs pos="100000">
                      <a:schemeClr val="accent2"/>
                    </a:gs>
                  </a:gsLst>
                  <a:lin ang="13800000" scaled="0"/>
                </a:gra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1362455"/>
            <a:ext cx="10954512" cy="495604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EDC843-90AD-36D3-6615-3505603F8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2C5F7B-97CA-C06C-A155-E4BC307DB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1C96F-46D7-47BB-8945-9667BCB4F5BB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324737-C1DF-CE60-245E-385E02AC2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8099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2293C7-9DD5-C84B-6A44-F0D117C4C94B}"/>
              </a:ext>
            </a:extLst>
          </p:cNvPr>
          <p:cNvSpPr/>
          <p:nvPr/>
        </p:nvSpPr>
        <p:spPr>
          <a:xfrm>
            <a:off x="3" y="-4323"/>
            <a:ext cx="4059076" cy="6869579"/>
          </a:xfrm>
          <a:prstGeom prst="rect">
            <a:avLst/>
          </a:prstGeom>
          <a:gradFill>
            <a:gsLst>
              <a:gs pos="7000">
                <a:schemeClr val="accent2"/>
              </a:gs>
              <a:gs pos="100000">
                <a:schemeClr val="accent5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088F0D-A4DE-CAA0-43A6-84E52AD904F3}"/>
              </a:ext>
            </a:extLst>
          </p:cNvPr>
          <p:cNvSpPr/>
          <p:nvPr/>
        </p:nvSpPr>
        <p:spPr>
          <a:xfrm rot="10800000">
            <a:off x="-1" y="1061883"/>
            <a:ext cx="4059079" cy="580337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60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CD67E0-1350-1985-A4E1-5215AF902BF2}"/>
              </a:ext>
            </a:extLst>
          </p:cNvPr>
          <p:cNvSpPr/>
          <p:nvPr/>
        </p:nvSpPr>
        <p:spPr>
          <a:xfrm rot="16200000">
            <a:off x="-524095" y="1129367"/>
            <a:ext cx="5716870" cy="3449479"/>
          </a:xfrm>
          <a:prstGeom prst="rect">
            <a:avLst/>
          </a:prstGeom>
          <a:gradFill>
            <a:gsLst>
              <a:gs pos="0">
                <a:schemeClr val="accent5">
                  <a:alpha val="86000"/>
                </a:schemeClr>
              </a:gs>
              <a:gs pos="57000">
                <a:schemeClr val="accent2"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40080"/>
            <a:ext cx="3081528" cy="401421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92040" y="640081"/>
            <a:ext cx="6675120" cy="55778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2B6B8768-08ED-B8FE-AB87-3961B13E76E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12648" y="6318504"/>
            <a:ext cx="3446431" cy="3657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0790CD73-4635-8D46-A7E8-EDF5E35D34E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5640267-1344-46BE-B105-162E68855468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CE7E57EE-CAE7-24C5-9F1D-159F32ADDDD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0160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5272" y="502920"/>
            <a:ext cx="5961888" cy="1197864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25E9B8B-7499-A48C-F314-3620CFFB8E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3362" cy="6858000"/>
            <a:chOff x="12068638" y="0"/>
            <a:chExt cx="123362" cy="68580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39B506F-0FAC-8905-0F05-E889644A7B96}"/>
                </a:ext>
              </a:extLst>
            </p:cNvPr>
            <p:cNvSpPr/>
            <p:nvPr/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DAC1EBA-955D-23C1-CCE1-CF2C6CBFD05B}"/>
                </a:ext>
              </a:extLst>
            </p:cNvPr>
            <p:cNvSpPr/>
            <p:nvPr/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6EE962-E57A-8EDB-7169-6EB04FA7539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5866" y="0"/>
            <a:ext cx="4837176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05272" y="1801367"/>
            <a:ext cx="5961888" cy="4453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225D-49EF-5752-ACF2-F43EB2B3633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5605272" y="6318504"/>
            <a:ext cx="4096512" cy="365760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362DD-3333-1184-E97C-2FDF9D599F49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9701784" y="6318504"/>
            <a:ext cx="1865376" cy="365760"/>
          </a:xfrm>
        </p:spPr>
        <p:txBody>
          <a:bodyPr/>
          <a:lstStyle/>
          <a:p>
            <a:fld id="{1C45E567-307A-4358-87B7-AFD16C4C07D5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21012C-B1FA-A889-A45D-1DA431A4144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0092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02920"/>
            <a:ext cx="6858000" cy="8412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648" y="1472184"/>
            <a:ext cx="6858000" cy="478231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5B44AF-FB05-4BBA-5AC9-C89D1BB5BE6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32EABA-2011-B91D-C867-6B03C474330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4709160" y="6318504"/>
            <a:ext cx="2350008" cy="365760"/>
          </a:xfrm>
        </p:spPr>
        <p:txBody>
          <a:bodyPr/>
          <a:lstStyle/>
          <a:p>
            <a:fld id="{E016730A-3443-4D7F-BC47-3A3CDB3837FC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437E37F5-E579-D12C-536E-A9118707E1C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976872" y="6318504"/>
            <a:ext cx="493776" cy="365760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9D3616B-B0C6-AB9E-48FA-05090671826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29142" y="0"/>
            <a:ext cx="3939493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5BBFBAF-5922-A442-5D1A-BC28ADE0D2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9DBF79C-336C-A5FC-F9A7-F678FEB5C351}"/>
                </a:ext>
              </a:extLst>
            </p:cNvPr>
            <p:cNvSpPr/>
            <p:nvPr/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B3E95C8-0894-01F3-97E4-60803AAA24AF}"/>
                </a:ext>
              </a:extLst>
            </p:cNvPr>
            <p:cNvSpPr/>
            <p:nvPr/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442155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6516" y="502920"/>
            <a:ext cx="6858000" cy="8412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AF4E90B-EF6F-24B4-C4FE-7FBC72B7E9E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5867" y="0"/>
            <a:ext cx="3968496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F50B082-E806-677A-B150-164003C5B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3362" cy="6858000"/>
            <a:chOff x="12068638" y="0"/>
            <a:chExt cx="123362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EBF228F-ECC6-8326-8C59-4539BE646E46}"/>
                </a:ext>
              </a:extLst>
            </p:cNvPr>
            <p:cNvSpPr/>
            <p:nvPr/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29E235C-963A-D79C-5145-5233B1FD5A89}"/>
                </a:ext>
              </a:extLst>
            </p:cNvPr>
            <p:cNvSpPr/>
            <p:nvPr/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6516" y="1472183"/>
            <a:ext cx="6858000" cy="478231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6FDC5C-46E3-4585-C089-E091BE6E5D3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706516" y="6318504"/>
            <a:ext cx="4096512" cy="365760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21447D-8AA6-9863-0212-376200A916F4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8729070" y="6318504"/>
            <a:ext cx="2838090" cy="365760"/>
          </a:xfrm>
        </p:spPr>
        <p:txBody>
          <a:bodyPr/>
          <a:lstStyle/>
          <a:p>
            <a:fld id="{D9193AC5-F257-4C01-8A7B-A4CD87F22F04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395A93-90A0-8500-32A5-2011DF9658F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7530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7AE7BB9-8F3B-888B-7C5F-C693E4B78B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CA2AA3A-CAA5-475A-C3CD-9ABFCE2B0092}"/>
                </a:ext>
              </a:extLst>
            </p:cNvPr>
            <p:cNvSpPr/>
            <p:nvPr/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43ED07E-CBE3-22B8-BCE0-4F98BB64C4C6}"/>
                </a:ext>
              </a:extLst>
            </p:cNvPr>
            <p:cNvSpPr/>
            <p:nvPr/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02920"/>
            <a:ext cx="4573413" cy="8412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648" y="1472184"/>
            <a:ext cx="4573413" cy="478231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42B6E2F6-1C60-7678-922C-01C4DB211D7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612648" y="6318504"/>
            <a:ext cx="2743200" cy="365760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BA7FF-A77E-82D8-382F-C60F9EB7D403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355847" y="6318504"/>
            <a:ext cx="1418733" cy="365760"/>
          </a:xfrm>
        </p:spPr>
        <p:txBody>
          <a:bodyPr/>
          <a:lstStyle/>
          <a:p>
            <a:fld id="{A64EBB10-E93E-4729-97C4-FAB8DF4548E2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277AED5A-2B3B-6F43-CA78-5BF85217FD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4692285" y="6318504"/>
            <a:ext cx="493776" cy="365760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C59C038-AFE7-F1BB-D482-33E17089257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844556" y="0"/>
            <a:ext cx="6224082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000442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02920"/>
            <a:ext cx="4389120" cy="1444752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648" y="2084832"/>
            <a:ext cx="4389120" cy="416966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97486-A221-C6D1-050D-0B3DB326465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612648" y="6318504"/>
            <a:ext cx="2651760" cy="365760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7AE70-2FE3-1872-0811-BC089F61285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264408" y="6318504"/>
            <a:ext cx="1325880" cy="365760"/>
          </a:xfrm>
        </p:spPr>
        <p:txBody>
          <a:bodyPr/>
          <a:lstStyle/>
          <a:p>
            <a:fld id="{7040DD2C-7FC6-41A9-87A2-29E4EDD4A815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3EE6EB-FF56-B8A3-1408-5C43C49B25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4507992" y="6318504"/>
            <a:ext cx="493776" cy="365760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2866F3-0262-FC88-23E2-359D75EA8A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60263" y="0"/>
            <a:ext cx="6408375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D76C82F-0CA8-713E-E19A-65D51910A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3A0EB22-0640-E9D6-5C90-504668EDC47C}"/>
                </a:ext>
              </a:extLst>
            </p:cNvPr>
            <p:cNvSpPr/>
            <p:nvPr/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995F219-6751-8C9C-0F4E-1048F537CB61}"/>
                </a:ext>
              </a:extLst>
            </p:cNvPr>
            <p:cNvSpPr/>
            <p:nvPr/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435838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5C494689-2DF4-F719-B5A3-0E33B5AB96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0800000">
            <a:off x="0" y="6743026"/>
            <a:ext cx="12207200" cy="123363"/>
            <a:chOff x="-5025" y="6737718"/>
            <a:chExt cx="12207200" cy="123363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58C88C8-2ADC-03E1-DA79-C09C9FFCB400}"/>
                </a:ext>
              </a:extLst>
            </p:cNvPr>
            <p:cNvSpPr/>
            <p:nvPr/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EE9281E-3F01-B630-B5DF-17CEE295D67F}"/>
                </a:ext>
              </a:extLst>
            </p:cNvPr>
            <p:cNvSpPr/>
            <p:nvPr/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722376"/>
            <a:ext cx="3017520" cy="3364992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5A6D87B-55DF-483B-0AF7-E6F2B6041C8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105656" y="722376"/>
            <a:ext cx="3417212" cy="544068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356" y="722376"/>
            <a:ext cx="3566160" cy="54406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B46F9121-A740-6137-350B-F287FC3F65E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71DDF62D-265F-648C-DEAF-A6B63AFE9A88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C8E3A8ED-7C53-48B7-8E07-F767A8357B67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4B1E5F69-8168-1838-71D3-E395524793E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3861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DB5D765-4DB1-83CD-C254-A90B6611C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3362" cy="6858000"/>
            <a:chOff x="12068638" y="0"/>
            <a:chExt cx="123362" cy="68580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69A84EF-6D24-A163-8B58-B5389FD4DDD7}"/>
                </a:ext>
              </a:extLst>
            </p:cNvPr>
            <p:cNvSpPr/>
            <p:nvPr/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E9A50A9-013C-611D-B106-1ED459519F51}"/>
                </a:ext>
              </a:extLst>
            </p:cNvPr>
            <p:cNvSpPr/>
            <p:nvPr/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5592" y="502920"/>
            <a:ext cx="3401568" cy="1444752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A45037-DD9A-9287-B37A-49CD4CC3CA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5866" y="-1"/>
            <a:ext cx="7397496" cy="685799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65592" y="2084832"/>
            <a:ext cx="3401568" cy="4169664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F5CC625-CD4F-F9C5-5E5D-05B78AE7CE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8165592" y="6318504"/>
            <a:ext cx="2333520" cy="365760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B38A-33A6-F8AC-C9B9-FA400D29071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10504406" y="6318504"/>
            <a:ext cx="1062754" cy="365760"/>
          </a:xfrm>
        </p:spPr>
        <p:txBody>
          <a:bodyPr/>
          <a:lstStyle/>
          <a:p>
            <a:fld id="{81AC3B39-0D1D-4C0E-BE8E-C570B18D6B3B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B1B358-15B5-2BEF-0B1B-0BC9F05FFA1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6040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02920"/>
            <a:ext cx="3401568" cy="1444752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648" y="2084832"/>
            <a:ext cx="3401568" cy="4169664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2648" y="6318504"/>
            <a:ext cx="1975502" cy="365760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88150" y="6318504"/>
            <a:ext cx="1014586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0780F3AB-C899-4854-A4A4-B2E20F203358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20440" y="6318504"/>
            <a:ext cx="493776" cy="365760"/>
          </a:xfrm>
        </p:spPr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5A6D87B-55DF-483B-0AF7-E6F2B6041C8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02819" y="0"/>
            <a:ext cx="7265819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CFD1FA7-C4E8-DE5C-3B9D-DCD115B6C3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C133272-DC27-4D54-F532-D2039EAA5D95}"/>
                </a:ext>
              </a:extLst>
            </p:cNvPr>
            <p:cNvSpPr/>
            <p:nvPr/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9C8420D-B6AB-D6E7-38A4-FFF30B404590}"/>
                </a:ext>
              </a:extLst>
            </p:cNvPr>
            <p:cNvSpPr/>
            <p:nvPr/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065343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5592" y="1008126"/>
            <a:ext cx="3401567" cy="1947672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93A3E8A-C3F5-3D0B-FDE4-68B52DFE719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5866" y="0"/>
            <a:ext cx="7397496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02754B6-EAB4-945C-FC4E-F8F7D453B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3362" cy="6858000"/>
            <a:chOff x="12068638" y="0"/>
            <a:chExt cx="123362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99CF6F-40DA-4FCF-FBCF-9907CB96FB76}"/>
                </a:ext>
              </a:extLst>
            </p:cNvPr>
            <p:cNvSpPr/>
            <p:nvPr/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7C8A1CA-3094-3344-5C05-30F5E18CD021}"/>
                </a:ext>
              </a:extLst>
            </p:cNvPr>
            <p:cNvSpPr/>
            <p:nvPr/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65592" y="3099816"/>
            <a:ext cx="3401567" cy="3054096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C8E1E-13A9-668C-1F5C-BC271E6A05C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8165592" y="6318504"/>
            <a:ext cx="2331720" cy="365760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BE2343-B677-7565-070B-CEED0B0D5463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10497312" y="6318504"/>
            <a:ext cx="1069847" cy="365760"/>
          </a:xfrm>
        </p:spPr>
        <p:txBody>
          <a:bodyPr/>
          <a:lstStyle/>
          <a:p>
            <a:fld id="{1095A040-388D-41D5-A09F-3EC1A1D097A8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4BC881-6669-50F2-64F2-57BD81A93BC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722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47888" y="713232"/>
            <a:ext cx="3364992" cy="322783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 dirty="0">
                <a:gradFill>
                  <a:gsLst>
                    <a:gs pos="0">
                      <a:schemeClr val="accent2"/>
                    </a:gs>
                    <a:gs pos="100000">
                      <a:schemeClr val="accent5"/>
                    </a:gs>
                  </a:gsLst>
                  <a:lin ang="15600000" scaled="0"/>
                </a:gra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47888" y="5138927"/>
            <a:ext cx="3200400" cy="1197864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000" dirty="0"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7548451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BCBE317-7590-8646-B2DB-5BED6EE8A1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5400000">
            <a:off x="4181134" y="3367319"/>
            <a:ext cx="6858000" cy="123363"/>
            <a:chOff x="-5025" y="6737718"/>
            <a:chExt cx="12207200" cy="12336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5B255D3-4FB2-87A8-E502-9CDE10990A39}"/>
                </a:ext>
              </a:extLst>
            </p:cNvPr>
            <p:cNvSpPr/>
            <p:nvPr/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D15F704-CD21-A249-03F6-4F036D21400B}"/>
                </a:ext>
              </a:extLst>
            </p:cNvPr>
            <p:cNvSpPr/>
            <p:nvPr/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30B7E9-D8D3-BC56-A758-6C86B58C0AC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247888" y="6318504"/>
            <a:ext cx="2459736" cy="365760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4FF974-138E-88CF-9001-1A07C67D1DF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707624" y="6318504"/>
            <a:ext cx="859536" cy="365760"/>
          </a:xfrm>
        </p:spPr>
        <p:txBody>
          <a:bodyPr/>
          <a:lstStyle/>
          <a:p>
            <a:fld id="{A6379DD5-AE65-4D02-9BCE-257CC17A63B7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DA7CD4-7B92-1CD1-A9F0-94B053972CA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7098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4956312"/>
            <a:ext cx="3647839" cy="1420235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"/>
            <a:ext cx="12192000" cy="459102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A6CD91D-B3A8-3626-F189-B9F77A315D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0800000">
            <a:off x="0" y="4591027"/>
            <a:ext cx="12198096" cy="123363"/>
            <a:chOff x="-5025" y="6737718"/>
            <a:chExt cx="12207200" cy="12336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869147E-E51A-3B94-6CD8-EE629F879704}"/>
                </a:ext>
              </a:extLst>
            </p:cNvPr>
            <p:cNvSpPr/>
            <p:nvPr/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DCD771F-7FFC-BCEC-B388-8883BD9CBC61}"/>
                </a:ext>
              </a:extLst>
            </p:cNvPr>
            <p:cNvSpPr/>
            <p:nvPr/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57800" y="4956312"/>
            <a:ext cx="6309360" cy="142023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400"/>
            </a:lvl4pPr>
            <a:lvl5pPr marL="91440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B542C-378A-4AAF-83EE-A3767FF83605}" type="datetime1">
              <a:rPr lang="en-US" smtClean="0"/>
              <a:t>9/8/25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2463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4093596"/>
            <a:ext cx="2953618" cy="2007912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8FB154D-4A60-735B-FA5C-F17F96D0F7D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92000" cy="3700807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68555" y="4093596"/>
            <a:ext cx="7298605" cy="2289578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400"/>
            </a:lvl4pPr>
            <a:lvl5pPr marL="1085850" indent="-171450"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BD91724-58CE-FA68-1E24-9CD57621C12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AA293A1-7F80-90D9-D8FF-27238ADD79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6C6F251-EB74-4ADA-AD63-D85EC3A9D616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B9AC797-2D9B-C7AC-550D-157FEDA3800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3200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333CDCF-1D03-5851-5ADE-6C229D9C9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36CADBC-4985-70E0-56BE-1C8385BBCBD0}"/>
                </a:ext>
              </a:extLst>
            </p:cNvPr>
            <p:cNvSpPr/>
            <p:nvPr/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31B3299-F1D4-88B7-5B22-7D623606691F}"/>
                </a:ext>
              </a:extLst>
            </p:cNvPr>
            <p:cNvSpPr/>
            <p:nvPr/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87978"/>
            <a:ext cx="10954512" cy="969264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5C3B04B-96C8-DA90-9593-3508CE34B4E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12648" y="1801367"/>
            <a:ext cx="7015248" cy="4489704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52735" y="1801367"/>
            <a:ext cx="3314425" cy="4489704"/>
          </a:xfrm>
        </p:spPr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02B3BF-7794-675C-7382-345519B43BE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303468-1991-7CCF-2C67-0B5A3850BAD1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7305F46D-792E-48B7-9047-8A1672515077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AF75D71-C32E-4EF6-2C8E-B5F29DBF4D1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196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6287667-A4F8-6B7A-7C1E-415768F3B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60F260A-40A1-ED4C-F5A8-F915D3BDB7F5}"/>
                </a:ext>
              </a:extLst>
            </p:cNvPr>
            <p:cNvSpPr/>
            <p:nvPr/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79CD2C2-2541-1223-03B1-97955C134718}"/>
                </a:ext>
              </a:extLst>
            </p:cNvPr>
            <p:cNvSpPr/>
            <p:nvPr/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02920"/>
            <a:ext cx="4669536" cy="1453896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A7BF66-FFF1-E318-9AFE-331E011D59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12648" y="2293938"/>
            <a:ext cx="4669536" cy="4024566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502919"/>
            <a:ext cx="5471160" cy="581558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3134235-8D6E-735A-EBA0-BA533F60F02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9D2F68ED-5552-E109-B7F4-671217CABF2D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8B53D3FE-D727-4B50-874D-41D5E635B20A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573B9B49-4584-CFEF-738F-BE68D009CEA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9840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B53C02DA-0C9D-12C9-42BB-CC4820B41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0800000">
            <a:off x="0" y="6743026"/>
            <a:ext cx="12207200" cy="123363"/>
            <a:chOff x="-5025" y="6737718"/>
            <a:chExt cx="12207200" cy="12336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3680A20-A590-D755-5AA0-BAF1B1402907}"/>
                </a:ext>
              </a:extLst>
            </p:cNvPr>
            <p:cNvSpPr/>
            <p:nvPr/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6CA06CF-7B14-32D2-2412-3434710512EF}"/>
                </a:ext>
              </a:extLst>
            </p:cNvPr>
            <p:cNvSpPr/>
            <p:nvPr/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02920"/>
            <a:ext cx="3645980" cy="1453896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A7BF66-FFF1-E318-9AFE-331E011D59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12648" y="2293938"/>
            <a:ext cx="3645980" cy="4024565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2227" y="502919"/>
            <a:ext cx="6354933" cy="58155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BFB2EA8-AADE-E8CD-890F-EA9F9968B25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772B0-B493-B608-E389-35329DEF201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E942071-3A2D-4B86-82F9-428DB212BAF8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854D38F-A697-A216-CCCB-0C1A9DCBD2F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0350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B93BC13-F3D8-0BDA-D1BF-7B8E455AC0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7362B5B-CACD-7203-74DE-7B0BBF7D69CE}"/>
              </a:ext>
            </a:extLst>
          </p:cNvPr>
          <p:cNvGrpSpPr/>
          <p:nvPr/>
        </p:nvGrpSpPr>
        <p:grpSpPr>
          <a:xfrm>
            <a:off x="-22276" y="-6922"/>
            <a:ext cx="12214276" cy="6869101"/>
            <a:chOff x="-22276" y="-6922"/>
            <a:chExt cx="12214276" cy="686910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D6A753B-AD01-7A7A-4F2D-C75592EC67B9}"/>
                </a:ext>
              </a:extLst>
            </p:cNvPr>
            <p:cNvSpPr/>
            <p:nvPr/>
          </p:nvSpPr>
          <p:spPr>
            <a:xfrm rot="5400000">
              <a:off x="2655863" y="-2678137"/>
              <a:ext cx="6857999" cy="12214275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93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3E82525-BA9A-AA08-8DF0-B77178C6BC45}"/>
                </a:ext>
              </a:extLst>
            </p:cNvPr>
            <p:cNvSpPr/>
            <p:nvPr/>
          </p:nvSpPr>
          <p:spPr>
            <a:xfrm rot="16200000">
              <a:off x="3197276" y="-2132545"/>
              <a:ext cx="6850175" cy="11139273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32000">
                  <a:schemeClr val="accent5">
                    <a:alpha val="0"/>
                  </a:schemeClr>
                </a:gs>
              </a:gsLst>
              <a:lin ang="19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A4B5202-8712-82B4-1B42-E7E4336E8698}"/>
                </a:ext>
              </a:extLst>
            </p:cNvPr>
            <p:cNvSpPr/>
            <p:nvPr/>
          </p:nvSpPr>
          <p:spPr>
            <a:xfrm flipH="1">
              <a:off x="-22276" y="-6922"/>
              <a:ext cx="3849318" cy="6852919"/>
            </a:xfrm>
            <a:prstGeom prst="rect">
              <a:avLst/>
            </a:prstGeom>
            <a:gradFill>
              <a:gsLst>
                <a:gs pos="0">
                  <a:schemeClr val="accent5">
                    <a:lumMod val="75000"/>
                  </a:schemeClr>
                </a:gs>
                <a:gs pos="48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95172D8-9117-7FB7-2347-567B5663C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5400000">
              <a:off x="6189691" y="-743112"/>
              <a:ext cx="5263375" cy="6741243"/>
            </a:xfrm>
            <a:prstGeom prst="rect">
              <a:avLst/>
            </a:prstGeom>
            <a:gradFill flip="none" rotWithShape="1">
              <a:gsLst>
                <a:gs pos="2000">
                  <a:schemeClr val="accent5">
                    <a:lumMod val="60000"/>
                    <a:lumOff val="40000"/>
                    <a:alpha val="68000"/>
                  </a:schemeClr>
                </a:gs>
                <a:gs pos="48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8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13BB35F-4BB0-2BB5-FD14-127AFB001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4928616"/>
            <a:ext cx="9912096" cy="1545336"/>
          </a:xfrm>
        </p:spPr>
        <p:txBody>
          <a:bodyPr anchor="t">
            <a:normAutofit/>
          </a:bodyPr>
          <a:lstStyle>
            <a:lvl1pPr algn="ctr">
              <a:lnSpc>
                <a:spcPct val="12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87C9CAD-F25A-225B-E7BA-4503FD713A4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30352" y="978408"/>
            <a:ext cx="11137392" cy="4114800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7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932224-E515-4E44-2832-0D5E94847CF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371D16-7052-CB51-10DB-659F8F77B25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40D1012-6B36-4753-8153-E5F982239567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B132CC-C4B7-E2AF-5520-00C69FF37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8250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BB35F-4BB0-2BB5-FD14-127AFB001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4718304"/>
            <a:ext cx="6281928" cy="135331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20000"/>
              </a:lnSpc>
              <a:defRPr lang="en-US" sz="2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87C9CAD-F25A-225B-E7BA-4503FD713A4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21208" y="786384"/>
            <a:ext cx="11155680" cy="4334256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27800" b="1" dirty="0">
                <a:gradFill>
                  <a:gsLst>
                    <a:gs pos="0">
                      <a:schemeClr val="accent2"/>
                    </a:gs>
                    <a:gs pos="100000">
                      <a:schemeClr val="accent5"/>
                    </a:gs>
                  </a:gsLst>
                  <a:lin ang="4200000" scaled="0"/>
                </a:gradFill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18D0173-56FC-C02C-32BA-73DB1BA380C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E2BBBB-FE25-456C-89E4-A0303F0273E5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06AFD340-D045-A82B-779A-CCE82B04A25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1B246833-56EB-2252-BAD6-8D369F55483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0669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BB35F-4BB0-2BB5-FD14-127AFB001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4983480"/>
            <a:ext cx="6281928" cy="13533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lnSpc>
                <a:spcPct val="120000"/>
              </a:lnSpc>
              <a:defRPr lang="en-US" sz="2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87C9CAD-F25A-225B-E7BA-4503FD713A4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57200" y="182880"/>
            <a:ext cx="11247120" cy="49743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90000"/>
              </a:lnSpc>
              <a:buNone/>
              <a:defRPr lang="en-US" sz="32500" b="1" dirty="0">
                <a:gradFill>
                  <a:gsLst>
                    <a:gs pos="0">
                      <a:schemeClr val="accent2"/>
                    </a:gs>
                    <a:gs pos="100000">
                      <a:schemeClr val="accent5"/>
                    </a:gs>
                  </a:gsLst>
                  <a:lin ang="4200000" scaled="0"/>
                </a:gradFill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18D0173-56FC-C02C-32BA-73DB1BA380C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315EE4B-219D-4799-AB8D-57B100451C5D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06AFD340-D045-A82B-779A-CCE82B04A25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1B246833-56EB-2252-BAD6-8D369F55483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3099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630936"/>
            <a:ext cx="8266176" cy="5605272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5400" b="1">
                <a:gradFill>
                  <a:gsLst>
                    <a:gs pos="0">
                      <a:schemeClr val="accent2"/>
                    </a:gs>
                    <a:gs pos="100000">
                      <a:schemeClr val="accent5"/>
                    </a:gs>
                  </a:gsLst>
                  <a:lin ang="0" scaled="0"/>
                </a:gradFill>
              </a:defRPr>
            </a:lvl1pPr>
            <a:lvl2pPr marL="228600" indent="0">
              <a:lnSpc>
                <a:spcPct val="100000"/>
              </a:lnSpc>
              <a:buNone/>
              <a:defRPr sz="4800" b="1">
                <a:gradFill>
                  <a:gsLst>
                    <a:gs pos="0">
                      <a:schemeClr val="accent2"/>
                    </a:gs>
                    <a:gs pos="100000">
                      <a:schemeClr val="accent5"/>
                    </a:gs>
                  </a:gsLst>
                  <a:lin ang="0" scaled="0"/>
                </a:gradFill>
              </a:defRPr>
            </a:lvl2pPr>
            <a:lvl3pPr marL="457200" indent="0">
              <a:lnSpc>
                <a:spcPct val="100000"/>
              </a:lnSpc>
              <a:buNone/>
              <a:defRPr sz="4400" b="1">
                <a:gradFill>
                  <a:gsLst>
                    <a:gs pos="0">
                      <a:schemeClr val="accent2"/>
                    </a:gs>
                    <a:gs pos="100000">
                      <a:schemeClr val="accent5"/>
                    </a:gs>
                  </a:gsLst>
                  <a:lin ang="0" scaled="0"/>
                </a:gradFill>
              </a:defRPr>
            </a:lvl3pPr>
            <a:lvl4pPr marL="685800" indent="0">
              <a:lnSpc>
                <a:spcPct val="100000"/>
              </a:lnSpc>
              <a:buNone/>
              <a:defRPr sz="4000" b="1">
                <a:gradFill>
                  <a:gsLst>
                    <a:gs pos="0">
                      <a:schemeClr val="accent2"/>
                    </a:gs>
                    <a:gs pos="100000">
                      <a:schemeClr val="accent5"/>
                    </a:gs>
                  </a:gsLst>
                  <a:lin ang="0" scaled="0"/>
                </a:gradFill>
              </a:defRPr>
            </a:lvl4pPr>
            <a:lvl5pPr marL="914400" indent="0">
              <a:lnSpc>
                <a:spcPct val="100000"/>
              </a:lnSpc>
              <a:buNone/>
              <a:defRPr sz="3600" b="1">
                <a:gradFill>
                  <a:gsLst>
                    <a:gs pos="0">
                      <a:schemeClr val="accent2"/>
                    </a:gs>
                    <a:gs pos="100000">
                      <a:schemeClr val="accent5"/>
                    </a:gs>
                  </a:gsLst>
                  <a:lin ang="0" scaled="0"/>
                </a:gradFill>
              </a:defRPr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9E314-CB58-F3CE-7C32-D6103621A2D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E12D21-0607-5120-F81C-6E1DA0652CF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499AFF4-C109-45E7-87CB-3A41EC6C3342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1B35F-4D88-6EA9-8D55-4133CD961A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2112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91C0A04-3BC7-B88E-3974-2A73D0A107E7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07991EE-474F-899B-8FEF-F82B3E5BDF10}"/>
              </a:ext>
            </a:extLst>
          </p:cNvPr>
          <p:cNvGrpSpPr/>
          <p:nvPr/>
        </p:nvGrpSpPr>
        <p:grpSpPr>
          <a:xfrm>
            <a:off x="-7285" y="-6922"/>
            <a:ext cx="12199285" cy="6869101"/>
            <a:chOff x="-22275" y="-6922"/>
            <a:chExt cx="12214275" cy="686910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9D5B255-8277-F118-03CD-8BAE19E8D68B}"/>
                </a:ext>
              </a:extLst>
            </p:cNvPr>
            <p:cNvSpPr/>
            <p:nvPr/>
          </p:nvSpPr>
          <p:spPr>
            <a:xfrm rot="5400000">
              <a:off x="2655863" y="-2678137"/>
              <a:ext cx="6857999" cy="12214275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93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E8FF695-246F-077D-F2C8-36B38501750D}"/>
                </a:ext>
              </a:extLst>
            </p:cNvPr>
            <p:cNvSpPr/>
            <p:nvPr/>
          </p:nvSpPr>
          <p:spPr>
            <a:xfrm rot="16200000">
              <a:off x="3197276" y="-2132545"/>
              <a:ext cx="6850175" cy="11139273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32000">
                  <a:schemeClr val="accent5">
                    <a:alpha val="0"/>
                  </a:schemeClr>
                </a:gs>
              </a:gsLst>
              <a:lin ang="19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DB72F2E-896E-2C27-7B7B-07C3BA02B78E}"/>
                </a:ext>
              </a:extLst>
            </p:cNvPr>
            <p:cNvSpPr/>
            <p:nvPr/>
          </p:nvSpPr>
          <p:spPr>
            <a:xfrm flipH="1">
              <a:off x="-14981" y="-6922"/>
              <a:ext cx="3836566" cy="6852919"/>
            </a:xfrm>
            <a:prstGeom prst="rect">
              <a:avLst/>
            </a:prstGeom>
            <a:gradFill>
              <a:gsLst>
                <a:gs pos="0">
                  <a:schemeClr val="accent5">
                    <a:lumMod val="75000"/>
                  </a:schemeClr>
                </a:gs>
                <a:gs pos="48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522BC71-28C2-81D8-FB44-31BC493BBF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5400000">
              <a:off x="6189691" y="-743112"/>
              <a:ext cx="5263375" cy="6741243"/>
            </a:xfrm>
            <a:prstGeom prst="rect">
              <a:avLst/>
            </a:prstGeom>
            <a:gradFill flip="none" rotWithShape="1">
              <a:gsLst>
                <a:gs pos="2000">
                  <a:schemeClr val="accent5">
                    <a:lumMod val="60000"/>
                    <a:lumOff val="40000"/>
                    <a:alpha val="68000"/>
                  </a:schemeClr>
                </a:gs>
                <a:gs pos="48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8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Light"/>
                <a:ea typeface="+mn-ea"/>
                <a:cs typeface="+mn-cs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3681088-8C72-D3AA-E951-F32AA4318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0800000">
            <a:off x="-8784" y="6739061"/>
            <a:ext cx="12207240" cy="137160"/>
            <a:chOff x="-5025" y="6737718"/>
            <a:chExt cx="12207200" cy="123363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23FCCF6-A9CE-8C06-A018-3526E4B210A6}"/>
                </a:ext>
              </a:extLst>
            </p:cNvPr>
            <p:cNvSpPr/>
            <p:nvPr/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641A033-DCF1-2B2E-7479-E074B140FA8C}"/>
                </a:ext>
              </a:extLst>
            </p:cNvPr>
            <p:cNvSpPr/>
            <p:nvPr/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3F83B6E-95ED-1D70-2F6E-8299525C04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068636" y="0"/>
            <a:ext cx="137160" cy="6858000"/>
            <a:chOff x="12068638" y="0"/>
            <a:chExt cx="123362" cy="6858000"/>
          </a:xfrm>
          <a:solidFill>
            <a:schemeClr val="tx1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1F59BE4-AC2E-2AB9-FE80-40CAF77CA798}"/>
                </a:ext>
              </a:extLst>
            </p:cNvPr>
            <p:cNvSpPr/>
            <p:nvPr/>
          </p:nvSpPr>
          <p:spPr>
            <a:xfrm>
              <a:off x="12068638" y="0"/>
              <a:ext cx="12336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01C2DAC-E593-02EE-C7E4-01B9BAA443C6}"/>
                </a:ext>
              </a:extLst>
            </p:cNvPr>
            <p:cNvSpPr/>
            <p:nvPr/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548640"/>
            <a:ext cx="7680960" cy="5605272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5600" b="1">
                <a:solidFill>
                  <a:schemeClr val="bg1"/>
                </a:solidFill>
              </a:defRPr>
            </a:lvl1pPr>
            <a:lvl2pPr marL="228600" indent="0">
              <a:lnSpc>
                <a:spcPct val="100000"/>
              </a:lnSpc>
              <a:buNone/>
              <a:defRPr sz="5600" b="1">
                <a:solidFill>
                  <a:schemeClr val="bg1"/>
                </a:solidFill>
              </a:defRPr>
            </a:lvl2pPr>
            <a:lvl3pPr marL="457200" indent="0">
              <a:lnSpc>
                <a:spcPct val="100000"/>
              </a:lnSpc>
              <a:buNone/>
              <a:defRPr sz="5600" b="1">
                <a:solidFill>
                  <a:schemeClr val="bg1"/>
                </a:solidFill>
              </a:defRPr>
            </a:lvl3pPr>
            <a:lvl4pPr marL="685800" indent="0">
              <a:lnSpc>
                <a:spcPct val="100000"/>
              </a:lnSpc>
              <a:buNone/>
              <a:defRPr sz="5600" b="1">
                <a:solidFill>
                  <a:schemeClr val="bg1"/>
                </a:solidFill>
              </a:defRPr>
            </a:lvl4pPr>
            <a:lvl5pPr marL="914400" indent="0">
              <a:lnSpc>
                <a:spcPct val="100000"/>
              </a:lnSpc>
              <a:buNone/>
              <a:defRPr sz="5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132871A2-A450-61EB-7368-98B251F1549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7CA33720-A04E-18B6-251B-16C80085F29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0AFEFF9-BDF1-4CFA-B535-0413D62BE29A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AC245A2E-4B49-CED7-ADDF-6624BCC88D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0119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648" y="502920"/>
            <a:ext cx="5852160" cy="295351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5400" dirty="0">
                <a:gradFill>
                  <a:gsLst>
                    <a:gs pos="0">
                      <a:schemeClr val="accent2"/>
                    </a:gs>
                    <a:gs pos="100000">
                      <a:schemeClr val="accent5"/>
                    </a:gs>
                  </a:gsLst>
                  <a:lin ang="15600000" scaled="0"/>
                </a:gra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2648" y="4544568"/>
            <a:ext cx="4681728" cy="1591056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000" dirty="0"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98245A6-7E39-43E3-BB93-77F62275606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00431E1F-9861-6E9A-6FDA-9450A0A9109C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617720" y="6318504"/>
            <a:ext cx="2153412" cy="365760"/>
          </a:xfrm>
        </p:spPr>
        <p:txBody>
          <a:bodyPr/>
          <a:lstStyle/>
          <a:p>
            <a:fld id="{9DFFF819-4E26-4576-8A6D-DA055CFF682A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3C4D8A9-0078-62DC-A293-9B6083ED649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688836" y="6318504"/>
            <a:ext cx="493776" cy="365760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34656" y="0"/>
            <a:ext cx="4654296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64282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323AF82-B640-17D0-AC4B-55F4EDF5C4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3362" cy="6858000"/>
            <a:chOff x="12068638" y="0"/>
            <a:chExt cx="123362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DA5C8EA-7A6C-8AC0-78D1-F538329B41B8}"/>
                </a:ext>
              </a:extLst>
            </p:cNvPr>
            <p:cNvSpPr/>
            <p:nvPr/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F2FAD3C-DB75-D855-489D-B09F992EA0E9}"/>
                </a:ext>
              </a:extLst>
            </p:cNvPr>
            <p:cNvSpPr/>
            <p:nvPr/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B287CE5-00A5-FA1D-EB2D-E5CFD2742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0800000">
            <a:off x="12357" y="6746828"/>
            <a:ext cx="12188952" cy="123363"/>
            <a:chOff x="-5025" y="6737718"/>
            <a:chExt cx="12207200" cy="12336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2C43EBD-E088-A3CD-FCDE-E6ED8F87D148}"/>
                </a:ext>
              </a:extLst>
            </p:cNvPr>
            <p:cNvSpPr/>
            <p:nvPr/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D88F00F-9D01-378E-377E-26B543D2FA77}"/>
                </a:ext>
              </a:extLst>
            </p:cNvPr>
            <p:cNvSpPr/>
            <p:nvPr/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82175" y="751366"/>
            <a:ext cx="8353433" cy="5402545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gradFill>
                  <a:gsLst>
                    <a:gs pos="0">
                      <a:schemeClr val="accent5"/>
                    </a:gs>
                    <a:gs pos="90000">
                      <a:schemeClr val="accent2"/>
                    </a:gs>
                  </a:gsLst>
                  <a:lin ang="9600000" scaled="0"/>
                </a:gradFill>
              </a:defRPr>
            </a:lvl1pPr>
            <a:lvl2pPr marL="228600" indent="0">
              <a:lnSpc>
                <a:spcPct val="100000"/>
              </a:lnSpc>
              <a:buNone/>
              <a:defRPr sz="4800" b="1">
                <a:gradFill>
                  <a:gsLst>
                    <a:gs pos="0">
                      <a:schemeClr val="accent5"/>
                    </a:gs>
                    <a:gs pos="90000">
                      <a:schemeClr val="accent2"/>
                    </a:gs>
                  </a:gsLst>
                  <a:lin ang="9600000" scaled="0"/>
                </a:gradFill>
              </a:defRPr>
            </a:lvl2pPr>
            <a:lvl3pPr marL="457200" indent="0">
              <a:lnSpc>
                <a:spcPct val="100000"/>
              </a:lnSpc>
              <a:buNone/>
              <a:defRPr sz="4800" b="1">
                <a:gradFill>
                  <a:gsLst>
                    <a:gs pos="0">
                      <a:schemeClr val="accent5"/>
                    </a:gs>
                    <a:gs pos="90000">
                      <a:schemeClr val="accent2"/>
                    </a:gs>
                  </a:gsLst>
                  <a:lin ang="9600000" scaled="0"/>
                </a:gradFill>
              </a:defRPr>
            </a:lvl3pPr>
            <a:lvl4pPr marL="685800" indent="0">
              <a:lnSpc>
                <a:spcPct val="100000"/>
              </a:lnSpc>
              <a:buNone/>
              <a:defRPr sz="4800" b="1">
                <a:gradFill>
                  <a:gsLst>
                    <a:gs pos="0">
                      <a:schemeClr val="accent5"/>
                    </a:gs>
                    <a:gs pos="90000">
                      <a:schemeClr val="accent2"/>
                    </a:gs>
                  </a:gsLst>
                  <a:lin ang="9600000" scaled="0"/>
                </a:gradFill>
              </a:defRPr>
            </a:lvl4pPr>
            <a:lvl5pPr marL="914400" indent="0">
              <a:lnSpc>
                <a:spcPct val="100000"/>
              </a:lnSpc>
              <a:buNone/>
              <a:defRPr sz="4800" b="1">
                <a:gradFill>
                  <a:gsLst>
                    <a:gs pos="0">
                      <a:schemeClr val="accent5"/>
                    </a:gs>
                    <a:gs pos="90000">
                      <a:schemeClr val="accent2"/>
                    </a:gs>
                  </a:gsLst>
                  <a:lin ang="9600000" scaled="0"/>
                </a:gradFill>
              </a:defRPr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132871A2-A450-61EB-7368-98B251F1549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7CA33720-A04E-18B6-251B-16C80085F29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E761A50-B070-4EAD-9EB9-92E4929324E7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AC245A2E-4B49-CED7-ADDF-6624BCC88D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3971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F72D5-B6AC-3F01-D0B7-E4B24906CC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45920" y="5203004"/>
            <a:ext cx="9052560" cy="55778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400" b="1">
                <a:gradFill>
                  <a:gsLst>
                    <a:gs pos="0">
                      <a:schemeClr val="accent5"/>
                    </a:gs>
                    <a:gs pos="90000">
                      <a:schemeClr val="accent2"/>
                    </a:gs>
                  </a:gsLst>
                  <a:lin ang="9600000" scaled="0"/>
                </a:gradFill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0A93000-1238-849C-EADD-03910EE27D6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795462"/>
            <a:ext cx="9198864" cy="2871216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buNone/>
              <a:defRPr sz="4400"/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6C0B63-D720-7E4B-EF47-C094EDA300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091BBB-CF16-BAC6-4881-2B122B945B8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9A1CBA35-F376-4C5F-B8C5-4C103617FD91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8C42D5-A475-3C08-9471-C59B3A49C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5527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D93FB6C-5982-EAFA-94FA-F06EABA0EC3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48F732B-25DE-1819-DB0A-266B26703011}"/>
              </a:ext>
            </a:extLst>
          </p:cNvPr>
          <p:cNvGrpSpPr/>
          <p:nvPr/>
        </p:nvGrpSpPr>
        <p:grpSpPr>
          <a:xfrm>
            <a:off x="807326" y="778051"/>
            <a:ext cx="10577346" cy="5314435"/>
            <a:chOff x="807326" y="778051"/>
            <a:chExt cx="10577346" cy="531443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0BBD41E-DAB9-A564-3A2B-295B7AE87C42}"/>
                </a:ext>
              </a:extLst>
            </p:cNvPr>
            <p:cNvSpPr/>
            <p:nvPr/>
          </p:nvSpPr>
          <p:spPr>
            <a:xfrm rot="5400000" flipH="1">
              <a:off x="3438786" y="-1853401"/>
              <a:ext cx="5314432" cy="10577340"/>
            </a:xfrm>
            <a:prstGeom prst="rect">
              <a:avLst/>
            </a:prstGeom>
            <a:gradFill>
              <a:gsLst>
                <a:gs pos="0">
                  <a:schemeClr val="accent2">
                    <a:alpha val="78000"/>
                  </a:schemeClr>
                </a:gs>
                <a:gs pos="93000">
                  <a:schemeClr val="accent5">
                    <a:alpha val="85000"/>
                  </a:schemeClr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54A4391-9FDD-C033-0A4D-647A73420405}"/>
                </a:ext>
              </a:extLst>
            </p:cNvPr>
            <p:cNvSpPr/>
            <p:nvPr/>
          </p:nvSpPr>
          <p:spPr>
            <a:xfrm rot="16200000" flipH="1">
              <a:off x="3445177" y="-1846407"/>
              <a:ext cx="5314435" cy="10563352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alpha val="79000"/>
                  </a:schemeClr>
                </a:gs>
                <a:gs pos="32000">
                  <a:schemeClr val="accent5">
                    <a:alpha val="0"/>
                  </a:schemeClr>
                </a:gs>
              </a:gsLst>
              <a:lin ang="21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290101F-E74A-5C0F-8CC5-E0B5E3DC0E24}"/>
                </a:ext>
              </a:extLst>
            </p:cNvPr>
            <p:cNvSpPr/>
            <p:nvPr/>
          </p:nvSpPr>
          <p:spPr>
            <a:xfrm rot="10800000">
              <a:off x="807326" y="778051"/>
              <a:ext cx="3333441" cy="5308369"/>
            </a:xfrm>
            <a:prstGeom prst="rect">
              <a:avLst/>
            </a:prstGeom>
            <a:gradFill>
              <a:gsLst>
                <a:gs pos="0">
                  <a:schemeClr val="accent5">
                    <a:lumMod val="75000"/>
                  </a:schemeClr>
                </a:gs>
                <a:gs pos="48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38E2756-2591-1046-1B67-C9DEEDDCB8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5400000" flipH="1">
              <a:off x="4205050" y="-1083744"/>
              <a:ext cx="4078718" cy="10273742"/>
            </a:xfrm>
            <a:prstGeom prst="rect">
              <a:avLst/>
            </a:prstGeom>
            <a:gradFill flip="none" rotWithShape="1">
              <a:gsLst>
                <a:gs pos="2000">
                  <a:schemeClr val="accent5">
                    <a:lumMod val="60000"/>
                    <a:lumOff val="40000"/>
                    <a:alpha val="68000"/>
                  </a:schemeClr>
                </a:gs>
                <a:gs pos="26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8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DDF72D5-B6AC-3F01-D0B7-E4B24906CC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1368" y="5120640"/>
            <a:ext cx="8549640" cy="621792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0A93000-1238-849C-EADD-03910EE27D6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655064" y="1965960"/>
            <a:ext cx="8695944" cy="2331720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buNone/>
              <a:defRPr sz="3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6C0B63-D720-7E4B-EF47-C094EDA300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091BBB-CF16-BAC6-4881-2B122B945B8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BA89D600-DCDC-4EC3-BDD3-052C2836DAF2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8C42D5-A475-3C08-9471-C59B3A49C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8407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93D49479-B594-DDBA-C16A-3A98635C8A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E065CA7-C91C-8C4F-CD30-E6DB950A620B}"/>
                </a:ext>
              </a:extLst>
            </p:cNvPr>
            <p:cNvSpPr/>
            <p:nvPr/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DCDB482-1274-EA4E-11EA-FDB308F1540E}"/>
                </a:ext>
              </a:extLst>
            </p:cNvPr>
            <p:cNvSpPr/>
            <p:nvPr/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FAEF3D1-EB50-234E-F0C0-5C4E6FB699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0800000">
            <a:off x="-1091" y="0"/>
            <a:ext cx="12188952" cy="123363"/>
            <a:chOff x="-5025" y="6737718"/>
            <a:chExt cx="12207200" cy="123363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B35CE4F-16F9-575C-78CA-4F076F0C3D1F}"/>
                </a:ext>
              </a:extLst>
            </p:cNvPr>
            <p:cNvSpPr/>
            <p:nvPr/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D59711A-5559-82B6-B156-35D79618FF56}"/>
                </a:ext>
              </a:extLst>
            </p:cNvPr>
            <p:cNvSpPr/>
            <p:nvPr/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DDF72D5-B6AC-3F01-D0B7-E4B24906CC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9836" y="5192776"/>
            <a:ext cx="8494776" cy="621792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1800" b="1">
                <a:gradFill>
                  <a:gsLst>
                    <a:gs pos="0">
                      <a:schemeClr val="accent2"/>
                    </a:gs>
                    <a:gs pos="90000">
                      <a:schemeClr val="accent5"/>
                    </a:gs>
                  </a:gsLst>
                  <a:lin ang="9600000" scaled="0"/>
                </a:gradFill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0A93000-1238-849C-EADD-03910EE27D6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233532" y="1792224"/>
            <a:ext cx="8641080" cy="2871216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buNone/>
              <a:defRPr sz="3600">
                <a:gradFill>
                  <a:gsLst>
                    <a:gs pos="0">
                      <a:schemeClr val="accent2"/>
                    </a:gs>
                    <a:gs pos="90000">
                      <a:schemeClr val="accent5"/>
                    </a:gs>
                  </a:gsLst>
                  <a:lin ang="9600000" scaled="0"/>
                </a:gradFill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6C0B63-D720-7E4B-EF47-C094EDA300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091BBB-CF16-BAC6-4881-2B122B945B8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ADB2DB3-0A08-4E5B-8BB6-A488CF1C042F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8C42D5-A475-3C08-9471-C59B3A49C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72858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0B646A9-91B4-D2CF-8B72-68E668219C00}"/>
              </a:ext>
            </a:extLst>
          </p:cNvPr>
          <p:cNvSpPr/>
          <p:nvPr/>
        </p:nvSpPr>
        <p:spPr>
          <a:xfrm rot="5400000" flipH="1">
            <a:off x="5175902" y="-5175894"/>
            <a:ext cx="1855397" cy="12207199"/>
          </a:xfrm>
          <a:prstGeom prst="rect">
            <a:avLst/>
          </a:prstGeom>
          <a:gradFill>
            <a:gsLst>
              <a:gs pos="0">
                <a:schemeClr val="accent5"/>
              </a:gs>
              <a:gs pos="90000">
                <a:schemeClr val="accent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02920"/>
            <a:ext cx="10954512" cy="119786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7BFCD9-16A4-5745-7BB3-7836095FF1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648" y="2133600"/>
            <a:ext cx="5166360" cy="41849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30EDC57-7D17-D4C8-5C60-A44A480EA9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00800" y="2128115"/>
            <a:ext cx="5166360" cy="419038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2A082C-5D4A-4A20-87E3-9906B5F3BAF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r>
              <a:rPr lang="en-US"/>
              <a:t>Sample Footer Text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2184DE-1D38-B3AE-D560-557B3726B5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7A329DD1-6F17-4170-B2B1-1A76C32D62A1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D66BE47-AC20-1061-07AD-89A41D02F48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3197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C704A21-3725-4536-B210-EAED58DE1544}"/>
              </a:ext>
            </a:extLst>
          </p:cNvPr>
          <p:cNvSpPr/>
          <p:nvPr/>
        </p:nvSpPr>
        <p:spPr>
          <a:xfrm rot="5400000" flipH="1">
            <a:off x="5175902" y="-5175894"/>
            <a:ext cx="1855397" cy="12207199"/>
          </a:xfrm>
          <a:prstGeom prst="rect">
            <a:avLst/>
          </a:prstGeom>
          <a:gradFill>
            <a:gsLst>
              <a:gs pos="0">
                <a:schemeClr val="accent5"/>
              </a:gs>
              <a:gs pos="90000">
                <a:schemeClr val="accent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02920"/>
            <a:ext cx="10953750" cy="119786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8" y="2128111"/>
            <a:ext cx="5166360" cy="484632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400" b="0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B5BB1DC-4DAA-D220-25A9-5752C158FD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648" y="2722893"/>
            <a:ext cx="5166360" cy="359561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0800" y="2128109"/>
            <a:ext cx="5166360" cy="484633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400" b="0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AB67A04-5E8D-18C5-D47A-A5B5CFE568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00038" y="2722893"/>
            <a:ext cx="5166360" cy="359561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669AB3-1083-59C6-B9F8-A35C0D40661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0645D-C128-9FF0-2E8B-D2E3E34687DA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A7E6053-DA33-4DC9-86BB-0E52E5EB5B56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C6DDA88-C058-DDD5-F19B-8B5E7B86C68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46482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2CE4D-D83F-44D4-ACB0-A88A6B9DB4F7}" type="datetime1">
              <a:rPr lang="en-US" smtClean="0"/>
              <a:t>9/8/25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68273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2F981-1EE1-49F5-B605-4EA23F0307AC}" type="datetime1">
              <a:rPr lang="en-US" smtClean="0"/>
              <a:t>9/8/25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13397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36BE0305-2234-39DE-EC35-B6881018EC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0800000">
            <a:off x="0" y="6743026"/>
            <a:ext cx="12207200" cy="123363"/>
            <a:chOff x="-5025" y="6737718"/>
            <a:chExt cx="12207200" cy="12336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EBF17BE-BA15-771A-79F4-91B4C5C752FB}"/>
                </a:ext>
              </a:extLst>
            </p:cNvPr>
            <p:cNvSpPr/>
            <p:nvPr/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79ADE0D-3A86-F364-6B2A-F373A75E29AE}"/>
                </a:ext>
              </a:extLst>
            </p:cNvPr>
            <p:cNvSpPr/>
            <p:nvPr/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02920"/>
            <a:ext cx="3595634" cy="1808201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8" y="2311121"/>
            <a:ext cx="3309608" cy="3993263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3299" y="502920"/>
            <a:ext cx="6283861" cy="580326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6493B-A447-4205-AC2D-AE2DEDAE4E3B}" type="datetime1">
              <a:rPr lang="en-US" smtClean="0"/>
              <a:t>9/8/25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39813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D02923E9-478C-95DE-C678-A683A36F53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0800000">
            <a:off x="0" y="6743026"/>
            <a:ext cx="12207200" cy="123363"/>
            <a:chOff x="-5025" y="6737718"/>
            <a:chExt cx="12207200" cy="123363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3DD8A0F-EB40-1201-2A23-685958AC5DF6}"/>
                </a:ext>
              </a:extLst>
            </p:cNvPr>
            <p:cNvSpPr/>
            <p:nvPr/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B912E4F-3FBB-39E4-2EA2-BA0D8858A74D}"/>
                </a:ext>
              </a:extLst>
            </p:cNvPr>
            <p:cNvSpPr/>
            <p:nvPr/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02920"/>
            <a:ext cx="3713996" cy="22472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8" y="2826137"/>
            <a:ext cx="3310128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861F92C4-9651-789C-0B22-E6343EE25C7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CCD178F-4127-FE67-2F5D-0F1CE788439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153978" y="342016"/>
            <a:ext cx="6413182" cy="5976487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8ACB14E1-4D3B-B55C-4791-64F774AC361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F9A354F-9C13-4261-9BA4-DD76051C2429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E55DAD34-8521-F119-F985-ABFBDD34003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183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EAB82C7-4740-BEAB-85E9-C816E1CDC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0800000">
            <a:off x="0" y="4492680"/>
            <a:ext cx="12207200" cy="123363"/>
            <a:chOff x="-5025" y="6737718"/>
            <a:chExt cx="12207200" cy="12336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B7E10D0-EE9E-6432-2C4D-0324DE19518E}"/>
                </a:ext>
              </a:extLst>
            </p:cNvPr>
            <p:cNvSpPr/>
            <p:nvPr/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63B4BE8-5DA5-6F2B-0DB6-7901D4547F64}"/>
                </a:ext>
              </a:extLst>
            </p:cNvPr>
            <p:cNvSpPr/>
            <p:nvPr/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2732" y="4965192"/>
            <a:ext cx="11146536" cy="786384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5806440"/>
            <a:ext cx="9902952" cy="576072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88952" cy="4492679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602ACF4-9E47-4D03-8EA6-1CE7E20F9165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8916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0AE463B-60C7-F01E-97F6-1486FB41D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0800000">
            <a:off x="0" y="6743026"/>
            <a:ext cx="12207200" cy="123363"/>
            <a:chOff x="-5025" y="6737718"/>
            <a:chExt cx="12207200" cy="12336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F94E48A-D751-8593-5D71-0683866A2404}"/>
                </a:ext>
              </a:extLst>
            </p:cNvPr>
            <p:cNvSpPr/>
            <p:nvPr/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55092F9-8C9B-4865-CB0E-EFD550A28ED3}"/>
                </a:ext>
              </a:extLst>
            </p:cNvPr>
            <p:cNvSpPr/>
            <p:nvPr/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40080"/>
            <a:ext cx="10890373" cy="1463040"/>
          </a:xfrm>
        </p:spPr>
        <p:txBody>
          <a:bodyPr anchor="t">
            <a:normAutofit/>
          </a:bodyPr>
          <a:lstStyle>
            <a:lvl1pPr>
              <a:defRPr sz="6000">
                <a:gradFill>
                  <a:gsLst>
                    <a:gs pos="0">
                      <a:schemeClr val="accent2"/>
                    </a:gs>
                    <a:gs pos="100000">
                      <a:schemeClr val="accent5"/>
                    </a:gs>
                  </a:gsLst>
                  <a:lin ang="4200000" scaled="0"/>
                </a:gra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648" y="3483864"/>
            <a:ext cx="10890374" cy="2834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F5585-231E-4B46-143C-086AE5C56D2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2CF0D-DCF6-2401-8AD6-ED12BCF0D0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3A9CD26-23FE-488A-AF3B-5DDE99301C10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E8D9E-59BD-DBC5-F43C-8A6A21AE2F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993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627318"/>
            <a:ext cx="8430768" cy="1842020"/>
          </a:xfrm>
        </p:spPr>
        <p:txBody>
          <a:bodyPr anchor="b">
            <a:normAutofit/>
          </a:bodyPr>
          <a:lstStyle>
            <a:lvl1pPr>
              <a:defRPr sz="6000">
                <a:gradFill>
                  <a:gsLst>
                    <a:gs pos="0">
                      <a:schemeClr val="accent2"/>
                    </a:gs>
                    <a:gs pos="100000">
                      <a:schemeClr val="accent5"/>
                    </a:gs>
                  </a:gsLst>
                  <a:lin ang="4200000" scaled="0"/>
                </a:gra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648" y="3622673"/>
            <a:ext cx="8430768" cy="1609344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0" dirty="0"/>
            </a:lvl1pPr>
            <a:lvl2pPr marL="228600" indent="0">
              <a:buNone/>
              <a:defRPr lang="en-US" sz="1800" dirty="0"/>
            </a:lvl2pPr>
            <a:lvl3pPr marL="457200" indent="0">
              <a:buNone/>
              <a:defRPr lang="en-US" sz="1600" dirty="0"/>
            </a:lvl3pPr>
            <a:lvl4pPr marL="685800" indent="0">
              <a:buNone/>
              <a:defRPr lang="en-US" sz="1400" dirty="0"/>
            </a:lvl4pPr>
            <a:lvl5pPr marL="914400" indent="0">
              <a:buNone/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64FAF8-D2CD-617D-EEE4-AFE7E979984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CC89-C65D-CAD6-3F7F-24F67D81DCF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CC67263D-2536-4E2E-A4D6-BA89E45F00B0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B779D-8A81-935C-F850-6C0DCAD5E6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3682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FABB9A-1B5B-9306-B7B9-58E4E5E4EE0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F155489-796B-CDF9-06C2-583941E589F7}"/>
              </a:ext>
            </a:extLst>
          </p:cNvPr>
          <p:cNvGrpSpPr/>
          <p:nvPr/>
        </p:nvGrpSpPr>
        <p:grpSpPr>
          <a:xfrm>
            <a:off x="0" y="0"/>
            <a:ext cx="12192000" cy="6867144"/>
            <a:chOff x="0" y="-7622"/>
            <a:chExt cx="12192000" cy="689498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F31A197-F740-DCA2-902E-29B890C314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0800000">
              <a:off x="0" y="-7621"/>
              <a:ext cx="12192000" cy="6887364"/>
            </a:xfrm>
            <a:prstGeom prst="rect">
              <a:avLst/>
            </a:prstGeom>
            <a:gradFill>
              <a:gsLst>
                <a:gs pos="8000">
                  <a:schemeClr val="accent5"/>
                </a:gs>
                <a:gs pos="100000">
                  <a:schemeClr val="accent2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5C02513-E6E5-DFFD-29B1-02BE448BAD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99" y="0"/>
              <a:ext cx="8216919" cy="6887364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  <a:alpha val="79000"/>
                  </a:schemeClr>
                </a:gs>
                <a:gs pos="40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9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FE184C5-789F-C980-F425-AF26045C8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739978" y="-7622"/>
              <a:ext cx="8451623" cy="6887367"/>
            </a:xfrm>
            <a:prstGeom prst="rect">
              <a:avLst/>
            </a:prstGeom>
            <a:gradFill>
              <a:gsLst>
                <a:gs pos="0">
                  <a:schemeClr val="accent5">
                    <a:lumMod val="75000"/>
                    <a:alpha val="67000"/>
                  </a:schemeClr>
                </a:gs>
                <a:gs pos="60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E6801FB-115C-F074-E428-F4A4A588BC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0800000">
              <a:off x="9127281" y="7060"/>
              <a:ext cx="3064320" cy="6872683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88000"/>
                  </a:schemeClr>
                </a:gs>
                <a:gs pos="56000">
                  <a:schemeClr val="accent2">
                    <a:alpha val="0"/>
                  </a:schemeClr>
                </a:gs>
              </a:gsLst>
              <a:lin ang="1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86584" y="1371600"/>
            <a:ext cx="7498080" cy="2386584"/>
          </a:xfrm>
        </p:spPr>
        <p:txBody>
          <a:bodyPr anchor="b" anchorCtr="0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86584" y="3877056"/>
            <a:ext cx="7498080" cy="1655064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B0F5B7-78E6-2702-0F8C-122F4D21C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96BEF7-236A-87FA-F0D9-F4515D813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A82B809-8BB3-463C-8B5E-28962B4654D8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29C8F0-DE20-1DBB-6A42-CBFFAE15D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9928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648" y="429768"/>
            <a:ext cx="9336024" cy="377647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8000" dirty="0">
                <a:gradFill>
                  <a:gsLst>
                    <a:gs pos="0">
                      <a:schemeClr val="accent5"/>
                    </a:gs>
                    <a:gs pos="100000">
                      <a:schemeClr val="accent2"/>
                    </a:gs>
                  </a:gsLst>
                  <a:lin ang="6000000" scaled="0"/>
                </a:gra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2648" y="4663440"/>
            <a:ext cx="6903720" cy="1344168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000" dirty="0"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AAE0C5-AA7D-C4A0-BB09-3D328C852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454691-E40E-1B02-C9B2-FD70013E0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8F537-5E0E-4697-8198-FDF0E53F372F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766BF4-6BB2-066C-5243-2D5CF17BA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9660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9FFFB07-15C3-5030-73A7-6D0EBC2FB18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FC67F9-A48C-BB0E-03C5-9C32A6BB8C5D}"/>
              </a:ext>
            </a:extLst>
          </p:cNvPr>
          <p:cNvSpPr/>
          <p:nvPr/>
        </p:nvSpPr>
        <p:spPr>
          <a:xfrm rot="16200000" flipH="1">
            <a:off x="2666999" y="-2667000"/>
            <a:ext cx="6857999" cy="12192002"/>
          </a:xfrm>
          <a:prstGeom prst="rect">
            <a:avLst/>
          </a:prstGeom>
          <a:gradFill>
            <a:gsLst>
              <a:gs pos="0">
                <a:schemeClr val="accent2"/>
              </a:gs>
              <a:gs pos="94000">
                <a:schemeClr val="accent5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2436E8-8599-9171-B0E5-3A3CED0AE2C4}"/>
              </a:ext>
            </a:extLst>
          </p:cNvPr>
          <p:cNvSpPr/>
          <p:nvPr/>
        </p:nvSpPr>
        <p:spPr>
          <a:xfrm rot="5400000" flipH="1">
            <a:off x="2719785" y="-1537266"/>
            <a:ext cx="5669226" cy="111088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alpha val="90000"/>
                </a:schemeClr>
              </a:gs>
              <a:gs pos="39000">
                <a:schemeClr val="accent5">
                  <a:lumMod val="60000"/>
                  <a:lumOff val="40000"/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052CAB-57CB-D9A8-5BBE-F7898C5EC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648303" y="636301"/>
            <a:ext cx="6870003" cy="5573396"/>
          </a:xfrm>
          <a:prstGeom prst="rect">
            <a:avLst/>
          </a:prstGeom>
          <a:gradFill flip="none" rotWithShape="1">
            <a:gsLst>
              <a:gs pos="2000">
                <a:schemeClr val="accent2">
                  <a:lumMod val="75000"/>
                </a:schemeClr>
              </a:gs>
              <a:gs pos="37000">
                <a:schemeClr val="accent2">
                  <a:alpha val="0"/>
                </a:schemeClr>
              </a:gs>
            </a:gsLst>
            <a:lin ang="36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648" y="429768"/>
            <a:ext cx="9336024" cy="377647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80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2648" y="4663440"/>
            <a:ext cx="6903720" cy="1344168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0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1EF90BDF-2A3B-8AD7-6EE4-11ED28664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81B66C1B-A1AD-A2BC-11D8-9AEA5E834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4E7D34-A495-4E23-B1D1-F5D651D22AFE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A384A4A-7C42-E7AC-02FD-B65B61D21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5668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2093976"/>
            <a:ext cx="7271895" cy="4178808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7200" dirty="0">
                <a:gradFill>
                  <a:gsLst>
                    <a:gs pos="0">
                      <a:schemeClr val="accent5"/>
                    </a:gs>
                    <a:gs pos="100000">
                      <a:schemeClr val="accent2"/>
                    </a:gs>
                  </a:gsLst>
                  <a:lin ang="6000000" scaled="0"/>
                </a:gra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F8ECD-BC5C-69B8-45CB-D6C697E80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F97286-C615-453F-E284-B5C22987E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76A96-D1F6-4A74-B023-FDE16753EDD7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A721B8-1357-D164-0082-D2B50441B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2423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02920"/>
            <a:ext cx="10954512" cy="11978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8" y="1801368"/>
            <a:ext cx="10954512" cy="4480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2648" y="6318504"/>
            <a:ext cx="4096512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430768" y="6318504"/>
            <a:ext cx="3136392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50">
                <a:solidFill>
                  <a:schemeClr val="tx1"/>
                </a:solidFill>
              </a:defRPr>
            </a:lvl1pPr>
          </a:lstStyle>
          <a:p>
            <a:fld id="{FD1C4689-B28D-4D3C-8B05-9ABB967E2A3E}" type="datetime1">
              <a:rPr lang="en-US" smtClean="0"/>
              <a:t>9/8/25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4864" y="6318504"/>
            <a:ext cx="493776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5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422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818" r:id="rId12"/>
    <p:sldLayoutId id="2147483819" r:id="rId13"/>
    <p:sldLayoutId id="2147483820" r:id="rId14"/>
    <p:sldLayoutId id="2147483821" r:id="rId15"/>
    <p:sldLayoutId id="2147483822" r:id="rId16"/>
    <p:sldLayoutId id="2147483823" r:id="rId17"/>
    <p:sldLayoutId id="2147483824" r:id="rId18"/>
    <p:sldLayoutId id="2147483825" r:id="rId19"/>
    <p:sldLayoutId id="2147483826" r:id="rId20"/>
    <p:sldLayoutId id="2147483827" r:id="rId21"/>
    <p:sldLayoutId id="2147483828" r:id="rId22"/>
    <p:sldLayoutId id="2147483829" r:id="rId23"/>
    <p:sldLayoutId id="2147483830" r:id="rId24"/>
    <p:sldLayoutId id="2147483831" r:id="rId25"/>
    <p:sldLayoutId id="2147483832" r:id="rId26"/>
    <p:sldLayoutId id="2147483833" r:id="rId27"/>
    <p:sldLayoutId id="2147483834" r:id="rId28"/>
    <p:sldLayoutId id="2147483835" r:id="rId29"/>
    <p:sldLayoutId id="2147483836" r:id="rId30"/>
    <p:sldLayoutId id="2147483837" r:id="rId31"/>
    <p:sldLayoutId id="2147483838" r:id="rId32"/>
    <p:sldLayoutId id="2147483839" r:id="rId33"/>
    <p:sldLayoutId id="2147483840" r:id="rId34"/>
    <p:sldLayoutId id="2147483841" r:id="rId35"/>
    <p:sldLayoutId id="2147483842" r:id="rId36"/>
    <p:sldLayoutId id="2147483843" r:id="rId37"/>
    <p:sldLayoutId id="2147483844" r:id="rId38"/>
    <p:sldLayoutId id="2147483857" r:id="rId39"/>
    <p:sldLayoutId id="2147483845" r:id="rId40"/>
    <p:sldLayoutId id="2147483846" r:id="rId41"/>
    <p:sldLayoutId id="2147483847" r:id="rId42"/>
    <p:sldLayoutId id="2147483848" r:id="rId43"/>
    <p:sldLayoutId id="2147483849" r:id="rId44"/>
    <p:sldLayoutId id="2147483850" r:id="rId45"/>
    <p:sldLayoutId id="2147483851" r:id="rId46"/>
    <p:sldLayoutId id="2147483852" r:id="rId47"/>
    <p:sldLayoutId id="2147483853" r:id="rId48"/>
    <p:sldLayoutId id="2147483854" r:id="rId49"/>
    <p:sldLayoutId id="2147483855" r:id="rId50"/>
    <p:sldLayoutId id="2147483856" r:id="rId5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0F3ADC06-BA0C-5B59-6A2D-124498C5FA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127" y="1573778"/>
            <a:ext cx="11389745" cy="3710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0869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FF0DE8E-6103-1568-FF95-6420DCA16B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5664" y="0"/>
            <a:ext cx="7260672" cy="6858000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88E1072D-E80F-7409-3D79-C657AE88A5C7}"/>
              </a:ext>
            </a:extLst>
          </p:cNvPr>
          <p:cNvSpPr/>
          <p:nvPr/>
        </p:nvSpPr>
        <p:spPr>
          <a:xfrm>
            <a:off x="3472249" y="2162432"/>
            <a:ext cx="5486400" cy="112218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03309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78043357-4DF1-710F-5059-DB1FFB500C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2567" y="2162433"/>
            <a:ext cx="9406865" cy="234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355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1D2AECEB-C6DC-56A9-9925-7F4942EF5E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177" y="81350"/>
            <a:ext cx="5305918" cy="108739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AF194E4-CBD7-F974-FB70-E1E7FADFC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1928" y="301197"/>
            <a:ext cx="5740400" cy="6477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E41C14C-141F-46CB-71FD-83D45F68C7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609" y="1462601"/>
            <a:ext cx="5305918" cy="135279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0537CE2-7D3C-D590-28C4-E548D03092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436" y="3109253"/>
            <a:ext cx="1386083" cy="33265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BFC2892-8E34-7EB6-548C-626B67F956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4815" y="3109253"/>
            <a:ext cx="1590420" cy="274709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2F0C281-8734-8759-B250-0BCEF8D101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1928" y="1613995"/>
            <a:ext cx="5666909" cy="450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781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F5CCB05-3F5B-34FC-CE49-F2E8E0C91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4892" y="889687"/>
            <a:ext cx="5982215" cy="202599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EF3A1A1-10AC-875A-9A9A-B26883DC1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621" y="3105149"/>
            <a:ext cx="10663881" cy="184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504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8684803C-A79C-B6AB-4581-01D62783D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5900" y="189774"/>
            <a:ext cx="4140200" cy="10287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2A14841-E859-A786-5B47-A76E8D4D79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6053" y="1321441"/>
            <a:ext cx="7772400" cy="534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927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32021211-12BB-5E0A-8E3E-92D588B424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944" y="321788"/>
            <a:ext cx="10626109" cy="254234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A6F8A72-4714-7D6A-B591-FA83092094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5462" y="3209614"/>
            <a:ext cx="1386083" cy="332659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A360688-234E-4639-4BD4-E0104ACF43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9" y="3499368"/>
            <a:ext cx="1590420" cy="274709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3F0511E-FD55-480D-88F1-BFE3B44CEF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4712" y="3331065"/>
            <a:ext cx="3669272" cy="2915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533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68EEEBF-46CA-20FA-EE95-EE8C4FE79A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205" y="258007"/>
            <a:ext cx="7772400" cy="634198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784FB4F-6159-D124-8294-068BEE311B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0577" y="5599728"/>
            <a:ext cx="1895740" cy="100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240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512976E8-7C20-1748-F337-75D8E44E2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322894"/>
            <a:ext cx="7772400" cy="6212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049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D04FEC0-FC64-6EAD-C2A3-8B875FE399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4850" y="711200"/>
            <a:ext cx="3162300" cy="543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561410"/>
      </p:ext>
    </p:extLst>
  </p:cSld>
  <p:clrMapOvr>
    <a:masterClrMapping/>
  </p:clrMapOvr>
</p:sld>
</file>

<file path=ppt/theme/theme1.xml><?xml version="1.0" encoding="utf-8"?>
<a:theme xmlns:a="http://schemas.openxmlformats.org/drawingml/2006/main" name="Chroma">
  <a:themeElements>
    <a:clrScheme name="Chroma">
      <a:dk1>
        <a:srgbClr val="131313"/>
      </a:dk1>
      <a:lt1>
        <a:sysClr val="window" lastClr="FFFFFF"/>
      </a:lt1>
      <a:dk2>
        <a:srgbClr val="0C233A"/>
      </a:dk2>
      <a:lt2>
        <a:srgbClr val="F5FAFD"/>
      </a:lt2>
      <a:accent1>
        <a:srgbClr val="4485DC"/>
      </a:accent1>
      <a:accent2>
        <a:srgbClr val="25AAD5"/>
      </a:accent2>
      <a:accent3>
        <a:srgbClr val="5BBEAC"/>
      </a:accent3>
      <a:accent4>
        <a:srgbClr val="6666E2"/>
      </a:accent4>
      <a:accent5>
        <a:srgbClr val="66C26C"/>
      </a:accent5>
      <a:accent6>
        <a:srgbClr val="10CF9B"/>
      </a:accent6>
      <a:hlink>
        <a:srgbClr val="4485DC"/>
      </a:hlink>
      <a:folHlink>
        <a:srgbClr val="25AAD5"/>
      </a:folHlink>
    </a:clrScheme>
    <a:fontScheme name="Custom 2">
      <a:majorFont>
        <a:latin typeface="Aptos Light"/>
        <a:ea typeface=""/>
        <a:cs typeface=""/>
      </a:majorFont>
      <a:minorFont>
        <a:latin typeface="Apto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roma" id="{DC2B181E-9B25-4FFB-A269-A81149E37B96}" vid="{FD28A279-D9A1-4F6C-9122-D382EE67827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0</Words>
  <Application>Microsoft Macintosh PowerPoint</Application>
  <PresentationFormat>Grand écran</PresentationFormat>
  <Paragraphs>0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Aptos</vt:lpstr>
      <vt:lpstr>Aptos Light</vt:lpstr>
      <vt:lpstr>Arial</vt:lpstr>
      <vt:lpstr>Chroma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laure girard</dc:creator>
  <cp:lastModifiedBy>laure girard</cp:lastModifiedBy>
  <cp:revision>4</cp:revision>
  <dcterms:created xsi:type="dcterms:W3CDTF">2025-09-08T11:28:09Z</dcterms:created>
  <dcterms:modified xsi:type="dcterms:W3CDTF">2025-09-08T12:04:33Z</dcterms:modified>
</cp:coreProperties>
</file>